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64"/>
  </p:notesMasterIdLst>
  <p:handoutMasterIdLst>
    <p:handoutMasterId r:id="rId65"/>
  </p:handoutMasterIdLst>
  <p:sldIdLst>
    <p:sldId id="256" r:id="rId4"/>
    <p:sldId id="261" r:id="rId5"/>
    <p:sldId id="264" r:id="rId6"/>
    <p:sldId id="267" r:id="rId7"/>
    <p:sldId id="322" r:id="rId8"/>
    <p:sldId id="299" r:id="rId9"/>
    <p:sldId id="300" r:id="rId10"/>
    <p:sldId id="302" r:id="rId11"/>
    <p:sldId id="304" r:id="rId12"/>
    <p:sldId id="303" r:id="rId13"/>
    <p:sldId id="305" r:id="rId14"/>
    <p:sldId id="306" r:id="rId15"/>
    <p:sldId id="311" r:id="rId16"/>
    <p:sldId id="312" r:id="rId17"/>
    <p:sldId id="307" r:id="rId18"/>
    <p:sldId id="277" r:id="rId19"/>
    <p:sldId id="308" r:id="rId20"/>
    <p:sldId id="313" r:id="rId21"/>
    <p:sldId id="314" r:id="rId22"/>
    <p:sldId id="315" r:id="rId23"/>
    <p:sldId id="317" r:id="rId24"/>
    <p:sldId id="323" r:id="rId25"/>
    <p:sldId id="316" r:id="rId26"/>
    <p:sldId id="324" r:id="rId27"/>
    <p:sldId id="318" r:id="rId28"/>
    <p:sldId id="320" r:id="rId29"/>
    <p:sldId id="319" r:id="rId30"/>
    <p:sldId id="325" r:id="rId31"/>
    <p:sldId id="321" r:id="rId32"/>
    <p:sldId id="262" r:id="rId33"/>
    <p:sldId id="269" r:id="rId34"/>
    <p:sldId id="309" r:id="rId35"/>
    <p:sldId id="310" r:id="rId36"/>
    <p:sldId id="270" r:id="rId37"/>
    <p:sldId id="291" r:id="rId38"/>
    <p:sldId id="276" r:id="rId39"/>
    <p:sldId id="289" r:id="rId40"/>
    <p:sldId id="286" r:id="rId41"/>
    <p:sldId id="273" r:id="rId42"/>
    <p:sldId id="271" r:id="rId43"/>
    <p:sldId id="268" r:id="rId44"/>
    <p:sldId id="281" r:id="rId45"/>
    <p:sldId id="274" r:id="rId46"/>
    <p:sldId id="282" r:id="rId47"/>
    <p:sldId id="265" r:id="rId48"/>
    <p:sldId id="272" r:id="rId49"/>
    <p:sldId id="285" r:id="rId50"/>
    <p:sldId id="278" r:id="rId51"/>
    <p:sldId id="283" r:id="rId52"/>
    <p:sldId id="288" r:id="rId53"/>
    <p:sldId id="280" r:id="rId54"/>
    <p:sldId id="275" r:id="rId55"/>
    <p:sldId id="284" r:id="rId56"/>
    <p:sldId id="287" r:id="rId57"/>
    <p:sldId id="279" r:id="rId58"/>
    <p:sldId id="292" r:id="rId59"/>
    <p:sldId id="293" r:id="rId60"/>
    <p:sldId id="257" r:id="rId61"/>
    <p:sldId id="258" r:id="rId62"/>
    <p:sldId id="298" r:id="rId6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B7B8"/>
    <a:srgbClr val="179A9D"/>
    <a:srgbClr val="DFF8F8"/>
    <a:srgbClr val="38D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 varScale="1">
        <p:scale>
          <a:sx n="108" d="100"/>
          <a:sy n="108" d="100"/>
        </p:scale>
        <p:origin x="730" y="7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2-A30F-4E19-997C-AB1D053FC94B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F-4E19-997C-AB1D053FC9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F-4E19-997C-AB1D053FC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35091328"/>
        <c:axId val="135092864"/>
      </c:barChart>
      <c:catAx>
        <c:axId val="1350913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35092864"/>
        <c:crosses val="autoZero"/>
        <c:auto val="1"/>
        <c:lblAlgn val="ctr"/>
        <c:lblOffset val="100"/>
        <c:noMultiLvlLbl val="0"/>
      </c:catAx>
      <c:valAx>
        <c:axId val="1350928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5091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DC7-46AE-9718-8D11690D74DF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C7-46AE-9718-8D11690D74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C7-46AE-9718-8D11690D7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35091328"/>
        <c:axId val="135092864"/>
      </c:barChart>
      <c:catAx>
        <c:axId val="1350913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35092864"/>
        <c:crosses val="autoZero"/>
        <c:auto val="1"/>
        <c:lblAlgn val="ctr"/>
        <c:lblOffset val="100"/>
        <c:noMultiLvlLbl val="0"/>
      </c:catAx>
      <c:valAx>
        <c:axId val="1350928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5091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9A9D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E33D-4E46-AE70-50C5E1B450C1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D-4E46-AE70-50C5E1B450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3D-4E46-AE70-50C5E1B45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35091328"/>
        <c:axId val="135092864"/>
      </c:barChart>
      <c:catAx>
        <c:axId val="1350913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35092864"/>
        <c:crosses val="autoZero"/>
        <c:auto val="1"/>
        <c:lblAlgn val="ctr"/>
        <c:lblOffset val="100"/>
        <c:noMultiLvlLbl val="0"/>
      </c:catAx>
      <c:valAx>
        <c:axId val="1350928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5091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43</c:v>
                </c:pt>
                <c:pt idx="1">
                  <c:v>35</c:v>
                </c:pt>
                <c:pt idx="2">
                  <c:v>65</c:v>
                </c:pt>
                <c:pt idx="3">
                  <c:v>45</c:v>
                </c:pt>
                <c:pt idx="4">
                  <c:v>60</c:v>
                </c:pt>
                <c:pt idx="5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A-47A8-AEB4-F4FAC6850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863104"/>
        <c:axId val="346864640"/>
      </c:barChart>
      <c:catAx>
        <c:axId val="3468631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346864640"/>
        <c:crosses val="autoZero"/>
        <c:auto val="1"/>
        <c:lblAlgn val="ctr"/>
        <c:lblOffset val="100"/>
        <c:noMultiLvlLbl val="0"/>
      </c:catAx>
      <c:valAx>
        <c:axId val="346864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6863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F24-4EEB-B6A6-202058E651F1}"/>
              </c:ext>
            </c:extLst>
          </c:dPt>
          <c:dPt>
            <c:idx val="1"/>
            <c:bubble3D val="0"/>
            <c:spPr>
              <a:solidFill>
                <a:schemeClr val="accent3">
                  <a:alpha val="7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F24-4EEB-B6A6-202058E651F1}"/>
              </c:ext>
            </c:extLst>
          </c:dPt>
          <c:dPt>
            <c:idx val="2"/>
            <c:bubble3D val="0"/>
            <c:spPr>
              <a:solidFill>
                <a:schemeClr val="accent3"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2F24-4EEB-B6A6-202058E651F1}"/>
              </c:ext>
            </c:extLst>
          </c:dPt>
          <c:dPt>
            <c:idx val="3"/>
            <c:bubble3D val="0"/>
            <c:spPr>
              <a:solidFill>
                <a:schemeClr val="accent3">
                  <a:alpha val="3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2F24-4EEB-B6A6-202058E651F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24-4EEB-B6A6-202058E65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0E7B-4F24-ADDA-68DBBD3979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0E7B-4F24-ADDA-68DBBD39796A}"/>
              </c:ext>
            </c:extLst>
          </c:dPt>
          <c:dPt>
            <c:idx val="2"/>
            <c:bubble3D val="0"/>
            <c:spPr>
              <a:solidFill>
                <a:schemeClr val="accent2">
                  <a:alpha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0E7B-4F24-ADDA-68DBBD39796A}"/>
              </c:ext>
            </c:extLst>
          </c:dPt>
          <c:dPt>
            <c:idx val="3"/>
            <c:bubble3D val="0"/>
            <c:spPr>
              <a:solidFill>
                <a:schemeClr val="accent2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0E7B-4F24-ADDA-68DBBD39796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1.3</c:v>
                </c:pt>
                <c:pt idx="2">
                  <c:v>3.2</c:v>
                </c:pt>
                <c:pt idx="3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7B-4F24-ADDA-68DBBD3979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7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3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23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65931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  <p:sldLayoutId id="214748367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맑은 고딕" pitchFamily="50" charset="-127"/>
              </a:rPr>
              <a:t>캠핑장 예약 서비스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/>
              <a:t>인턴</a:t>
            </a:r>
            <a:r>
              <a:rPr lang="en-US" altLang="ko-KR"/>
              <a:t> </a:t>
            </a:r>
            <a:r>
              <a:rPr lang="ko-KR" altLang="en-US" dirty="0"/>
              <a:t>최재원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대화 시나리오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3577" y="243622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80112" y="228354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일로 해줘</a:t>
            </a:r>
          </a:p>
        </p:txBody>
      </p:sp>
      <p:grpSp>
        <p:nvGrpSpPr>
          <p:cNvPr id="56" name="Group 110">
            <a:extLst>
              <a:ext uri="{FF2B5EF4-FFF2-40B4-BE49-F238E27FC236}">
                <a16:creationId xmlns:a16="http://schemas.microsoft.com/office/drawing/2014/main" id="{FF4E0053-1AFB-440F-90C8-ADD48031B5F3}"/>
              </a:ext>
            </a:extLst>
          </p:cNvPr>
          <p:cNvGrpSpPr/>
          <p:nvPr/>
        </p:nvGrpSpPr>
        <p:grpSpPr>
          <a:xfrm>
            <a:off x="4756415" y="2440834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4271F24F-3D6C-4BF4-A287-09432C1974FA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AD7AD087-9AFA-4D32-B4E4-B9CAF9220D2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CA3D6C63-6CCF-46D9-84BC-E405516F3585}"/>
              </a:ext>
            </a:extLst>
          </p:cNvPr>
          <p:cNvGrpSpPr/>
          <p:nvPr/>
        </p:nvGrpSpPr>
        <p:grpSpPr>
          <a:xfrm>
            <a:off x="4530787" y="1371736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99C4F066-421D-493C-974E-FB80D313DC8D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4D48F6FA-B648-4B01-B9EB-D618420734F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Arrow Connector 31">
            <a:extLst>
              <a:ext uri="{FF2B5EF4-FFF2-40B4-BE49-F238E27FC236}">
                <a16:creationId xmlns:a16="http://schemas.microsoft.com/office/drawing/2014/main" id="{98FE7461-E1CA-4C90-9D35-E938F34D3B2D}"/>
              </a:ext>
            </a:extLst>
          </p:cNvPr>
          <p:cNvCxnSpPr/>
          <p:nvPr/>
        </p:nvCxnSpPr>
        <p:spPr>
          <a:xfrm>
            <a:off x="5366080" y="1726215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10">
            <a:extLst>
              <a:ext uri="{FF2B5EF4-FFF2-40B4-BE49-F238E27FC236}">
                <a16:creationId xmlns:a16="http://schemas.microsoft.com/office/drawing/2014/main" id="{A4355ADE-22C5-4524-AEE5-987CD01A69D1}"/>
              </a:ext>
            </a:extLst>
          </p:cNvPr>
          <p:cNvGrpSpPr/>
          <p:nvPr/>
        </p:nvGrpSpPr>
        <p:grpSpPr>
          <a:xfrm>
            <a:off x="4762123" y="1532533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68" name="Freeform 111">
              <a:extLst>
                <a:ext uri="{FF2B5EF4-FFF2-40B4-BE49-F238E27FC236}">
                  <a16:creationId xmlns:a16="http://schemas.microsoft.com/office/drawing/2014/main" id="{C09CE229-F841-4D06-B213-E812579A040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Oval 37">
              <a:extLst>
                <a:ext uri="{FF2B5EF4-FFF2-40B4-BE49-F238E27FC236}">
                  <a16:creationId xmlns:a16="http://schemas.microsoft.com/office/drawing/2014/main" id="{57BB6742-AA2D-4A24-8715-0EB2BB886C8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A167F1E-AF97-416B-9120-810CCC4D353A}"/>
              </a:ext>
            </a:extLst>
          </p:cNvPr>
          <p:cNvSpPr txBox="1"/>
          <p:nvPr/>
        </p:nvSpPr>
        <p:spPr>
          <a:xfrm>
            <a:off x="5585761" y="134772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박으로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할래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3F5F9-418A-402B-86E3-51B0986F427A}"/>
              </a:ext>
            </a:extLst>
          </p:cNvPr>
          <p:cNvSpPr txBox="1"/>
          <p:nvPr/>
        </p:nvSpPr>
        <p:spPr>
          <a:xfrm>
            <a:off x="949061" y="165734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머무시는 기간은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날짜를 말씀해주세요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D78BB-7682-4AFC-9EFE-DEC8DF782F9F}"/>
              </a:ext>
            </a:extLst>
          </p:cNvPr>
          <p:cNvSpPr txBox="1"/>
          <p:nvPr/>
        </p:nvSpPr>
        <p:spPr>
          <a:xfrm>
            <a:off x="977060" y="2549133"/>
            <a:ext cx="279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선택하신 날짜는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시설을 말씀해주세요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557E1-EFA6-415C-B107-1C0D4177FD43}"/>
              </a:ext>
            </a:extLst>
          </p:cNvPr>
          <p:cNvSpPr txBox="1"/>
          <p:nvPr/>
        </p:nvSpPr>
        <p:spPr>
          <a:xfrm>
            <a:off x="5585761" y="319882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야영장으로 해줘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6" name="Group 110">
            <a:extLst>
              <a:ext uri="{FF2B5EF4-FFF2-40B4-BE49-F238E27FC236}">
                <a16:creationId xmlns:a16="http://schemas.microsoft.com/office/drawing/2014/main" id="{9261E6AD-07E6-456E-A200-5B7E18907B20}"/>
              </a:ext>
            </a:extLst>
          </p:cNvPr>
          <p:cNvGrpSpPr/>
          <p:nvPr/>
        </p:nvGrpSpPr>
        <p:grpSpPr>
          <a:xfrm>
            <a:off x="4731374" y="3401325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7" name="Freeform 111">
              <a:extLst>
                <a:ext uri="{FF2B5EF4-FFF2-40B4-BE49-F238E27FC236}">
                  <a16:creationId xmlns:a16="http://schemas.microsoft.com/office/drawing/2014/main" id="{EA70C00E-D143-42AB-A81E-7E854BB820D5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AEA3EAB6-3776-4D8E-8A85-0A7D1C52B7FA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Block Arc 14">
            <a:extLst>
              <a:ext uri="{FF2B5EF4-FFF2-40B4-BE49-F238E27FC236}">
                <a16:creationId xmlns:a16="http://schemas.microsoft.com/office/drawing/2014/main" id="{926C88EE-50F8-4B3F-8E32-CF528F768CBA}"/>
              </a:ext>
            </a:extLst>
          </p:cNvPr>
          <p:cNvSpPr/>
          <p:nvPr/>
        </p:nvSpPr>
        <p:spPr>
          <a:xfrm rot="16200000">
            <a:off x="4012088" y="2944994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Block Arc 14">
            <a:extLst>
              <a:ext uri="{FF2B5EF4-FFF2-40B4-BE49-F238E27FC236}">
                <a16:creationId xmlns:a16="http://schemas.microsoft.com/office/drawing/2014/main" id="{CC9BBA0B-7ECD-42FB-BC30-AA0F02B1A6C8}"/>
              </a:ext>
            </a:extLst>
          </p:cNvPr>
          <p:cNvSpPr/>
          <p:nvPr/>
        </p:nvSpPr>
        <p:spPr>
          <a:xfrm rot="16200000">
            <a:off x="4021146" y="391710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1DEF6-9C50-43AF-9EEB-26DA20D1CCCD}"/>
              </a:ext>
            </a:extLst>
          </p:cNvPr>
          <p:cNvSpPr txBox="1"/>
          <p:nvPr/>
        </p:nvSpPr>
        <p:spPr>
          <a:xfrm>
            <a:off x="973577" y="3269827"/>
            <a:ext cx="279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야영장을 선택하셨습니다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자리를 말씀해주세요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현재 예약기능한 자리는 다음과 같습니다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4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대화 시나리오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213970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643758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3219822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300379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49974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57986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2310236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3577" y="243622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80112" y="264375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“105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번으로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할래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110">
            <a:extLst>
              <a:ext uri="{FF2B5EF4-FFF2-40B4-BE49-F238E27FC236}">
                <a16:creationId xmlns:a16="http://schemas.microsoft.com/office/drawing/2014/main" id="{FF4E0053-1AFB-440F-90C8-ADD48031B5F3}"/>
              </a:ext>
            </a:extLst>
          </p:cNvPr>
          <p:cNvGrpSpPr/>
          <p:nvPr/>
        </p:nvGrpSpPr>
        <p:grpSpPr>
          <a:xfrm>
            <a:off x="4756415" y="2843010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4271F24F-3D6C-4BF4-A287-09432C1974FA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AD7AD087-9AFA-4D32-B4E4-B9CAF9220D2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CA3D6C63-6CCF-46D9-84BC-E405516F3585}"/>
              </a:ext>
            </a:extLst>
          </p:cNvPr>
          <p:cNvGrpSpPr/>
          <p:nvPr/>
        </p:nvGrpSpPr>
        <p:grpSpPr>
          <a:xfrm>
            <a:off x="4530787" y="1563638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99C4F066-421D-493C-974E-FB80D313DC8D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4D48F6FA-B648-4B01-B9EB-D618420734F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Arrow Connector 31">
            <a:extLst>
              <a:ext uri="{FF2B5EF4-FFF2-40B4-BE49-F238E27FC236}">
                <a16:creationId xmlns:a16="http://schemas.microsoft.com/office/drawing/2014/main" id="{98FE7461-E1CA-4C90-9D35-E938F34D3B2D}"/>
              </a:ext>
            </a:extLst>
          </p:cNvPr>
          <p:cNvCxnSpPr/>
          <p:nvPr/>
        </p:nvCxnSpPr>
        <p:spPr>
          <a:xfrm>
            <a:off x="5366080" y="192367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10">
            <a:extLst>
              <a:ext uri="{FF2B5EF4-FFF2-40B4-BE49-F238E27FC236}">
                <a16:creationId xmlns:a16="http://schemas.microsoft.com/office/drawing/2014/main" id="{A4355ADE-22C5-4524-AEE5-987CD01A69D1}"/>
              </a:ext>
            </a:extLst>
          </p:cNvPr>
          <p:cNvGrpSpPr/>
          <p:nvPr/>
        </p:nvGrpSpPr>
        <p:grpSpPr>
          <a:xfrm>
            <a:off x="4762123" y="1779662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68" name="Freeform 111">
              <a:extLst>
                <a:ext uri="{FF2B5EF4-FFF2-40B4-BE49-F238E27FC236}">
                  <a16:creationId xmlns:a16="http://schemas.microsoft.com/office/drawing/2014/main" id="{C09CE229-F841-4D06-B213-E812579A040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Oval 37">
              <a:extLst>
                <a:ext uri="{FF2B5EF4-FFF2-40B4-BE49-F238E27FC236}">
                  <a16:creationId xmlns:a16="http://schemas.microsoft.com/office/drawing/2014/main" id="{57BB6742-AA2D-4A24-8715-0EB2BB886C8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A167F1E-AF97-416B-9120-810CCC4D353A}"/>
              </a:ext>
            </a:extLst>
          </p:cNvPr>
          <p:cNvSpPr txBox="1"/>
          <p:nvPr/>
        </p:nvSpPr>
        <p:spPr>
          <a:xfrm>
            <a:off x="5585761" y="163564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“102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번으로 해줘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3F5F9-418A-402B-86E3-51B0986F427A}"/>
              </a:ext>
            </a:extLst>
          </p:cNvPr>
          <p:cNvSpPr txBox="1"/>
          <p:nvPr/>
        </p:nvSpPr>
        <p:spPr>
          <a:xfrm>
            <a:off x="1007583" y="1709395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잘못된 입력입니다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남아있는 자리는 다음과 같습니다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다시 한번 말씀해주세요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D78BB-7682-4AFC-9EFE-DEC8DF782F9F}"/>
              </a:ext>
            </a:extLst>
          </p:cNvPr>
          <p:cNvSpPr txBox="1"/>
          <p:nvPr/>
        </p:nvSpPr>
        <p:spPr>
          <a:xfrm>
            <a:off x="952795" y="2716159"/>
            <a:ext cx="279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예약 확인해드리겠습니다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서울대공원 캠핑장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야영장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번 자리로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 예약완료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Block Arc 14">
            <a:extLst>
              <a:ext uri="{FF2B5EF4-FFF2-40B4-BE49-F238E27FC236}">
                <a16:creationId xmlns:a16="http://schemas.microsoft.com/office/drawing/2014/main" id="{926C88EE-50F8-4B3F-8E32-CF528F768CBA}"/>
              </a:ext>
            </a:extLst>
          </p:cNvPr>
          <p:cNvSpPr/>
          <p:nvPr/>
        </p:nvSpPr>
        <p:spPr>
          <a:xfrm rot="16200000">
            <a:off x="4012088" y="3390356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45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1C21DAB2-9917-46A6-9FD1-FEDDD9ED4702}"/>
              </a:ext>
            </a:extLst>
          </p:cNvPr>
          <p:cNvSpPr/>
          <p:nvPr/>
        </p:nvSpPr>
        <p:spPr>
          <a:xfrm>
            <a:off x="3815916" y="195486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E09D0BD-A473-4D07-9DF5-1E3F88038DE3}"/>
              </a:ext>
            </a:extLst>
          </p:cNvPr>
          <p:cNvSpPr/>
          <p:nvPr/>
        </p:nvSpPr>
        <p:spPr>
          <a:xfrm>
            <a:off x="3815916" y="101836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AoG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C1464E60-EB8D-4B5E-8044-26EBEF247F9C}"/>
              </a:ext>
            </a:extLst>
          </p:cNvPr>
          <p:cNvSpPr/>
          <p:nvPr/>
        </p:nvSpPr>
        <p:spPr>
          <a:xfrm>
            <a:off x="3527884" y="260947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캠핑장 선택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24E5305C-31AF-4CF8-B3B7-FCAFA5406717}"/>
              </a:ext>
            </a:extLst>
          </p:cNvPr>
          <p:cNvSpPr/>
          <p:nvPr/>
        </p:nvSpPr>
        <p:spPr>
          <a:xfrm>
            <a:off x="3815916" y="178733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캠핑장 선택</a:t>
            </a:r>
            <a:endParaRPr lang="en-US" altLang="ko-KR" sz="16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A19D9E-DF97-4BF2-A691-25D6C2E65342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 flipV="1">
            <a:off x="5328084" y="2048865"/>
            <a:ext cx="288032" cy="884643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순서도: 문서 18">
            <a:extLst>
              <a:ext uri="{FF2B5EF4-FFF2-40B4-BE49-F238E27FC236}">
                <a16:creationId xmlns:a16="http://schemas.microsoft.com/office/drawing/2014/main" id="{33E10ACC-4F83-432D-9F03-EBCF1872B77F}"/>
              </a:ext>
            </a:extLst>
          </p:cNvPr>
          <p:cNvSpPr/>
          <p:nvPr/>
        </p:nvSpPr>
        <p:spPr>
          <a:xfrm>
            <a:off x="5292080" y="2258571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F59BA7B-DC59-4251-931D-D3066819EEBA}"/>
              </a:ext>
            </a:extLst>
          </p:cNvPr>
          <p:cNvSpPr/>
          <p:nvPr/>
        </p:nvSpPr>
        <p:spPr>
          <a:xfrm>
            <a:off x="1835696" y="3244969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기간 선택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7AB5931-2738-4DAB-A6AD-1B067E4E7604}"/>
              </a:ext>
            </a:extLst>
          </p:cNvPr>
          <p:cNvCxnSpPr>
            <a:cxnSpLocks/>
            <a:stCxn id="9" idx="1"/>
            <a:endCxn id="23" idx="0"/>
          </p:cNvCxnSpPr>
          <p:nvPr/>
        </p:nvCxnSpPr>
        <p:spPr>
          <a:xfrm rot="10800000" flipV="1">
            <a:off x="2591780" y="2933507"/>
            <a:ext cx="936104" cy="311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F7091DC-27E9-44FB-AF33-5A6D1F7B671F}"/>
              </a:ext>
            </a:extLst>
          </p:cNvPr>
          <p:cNvSpPr/>
          <p:nvPr/>
        </p:nvSpPr>
        <p:spPr>
          <a:xfrm>
            <a:off x="1550518" y="3955474"/>
            <a:ext cx="2082522" cy="538054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기간</a:t>
            </a:r>
            <a:endParaRPr lang="en-US" altLang="ko-KR" sz="1050" dirty="0"/>
          </a:p>
          <a:p>
            <a:pPr algn="ctr"/>
            <a:r>
              <a:rPr lang="ko-KR" altLang="en-US" sz="1050" dirty="0"/>
              <a:t>선택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108DDE-294D-4D63-91F2-2545876FEC2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718547"/>
            <a:ext cx="0" cy="29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313EFA1-F015-4FE0-A6EC-D80842F3604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4572000" y="1541425"/>
            <a:ext cx="0" cy="2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164FE4A-08CE-4F2A-B8A3-824B52ECE53A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2591779" y="3723878"/>
            <a:ext cx="1" cy="23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445CAC0-87D0-4F62-A9A9-C7E5770B289E}"/>
              </a:ext>
            </a:extLst>
          </p:cNvPr>
          <p:cNvCxnSpPr>
            <a:cxnSpLocks/>
            <a:stCxn id="30" idx="3"/>
            <a:endCxn id="23" idx="3"/>
          </p:cNvCxnSpPr>
          <p:nvPr/>
        </p:nvCxnSpPr>
        <p:spPr>
          <a:xfrm flipH="1" flipV="1">
            <a:off x="3347864" y="3484424"/>
            <a:ext cx="285176" cy="740077"/>
          </a:xfrm>
          <a:prstGeom prst="bentConnector3">
            <a:avLst>
              <a:gd name="adj1" fmla="val -80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순서도: 문서 58">
            <a:extLst>
              <a:ext uri="{FF2B5EF4-FFF2-40B4-BE49-F238E27FC236}">
                <a16:creationId xmlns:a16="http://schemas.microsoft.com/office/drawing/2014/main" id="{C0E423F8-7D02-4C56-B45B-1AAB5FD0C157}"/>
              </a:ext>
            </a:extLst>
          </p:cNvPr>
          <p:cNvSpPr/>
          <p:nvPr/>
        </p:nvSpPr>
        <p:spPr>
          <a:xfrm>
            <a:off x="3418291" y="3649295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632C08B-088C-40DF-86AE-006455FFC40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1400792" y="4224501"/>
            <a:ext cx="149726" cy="173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5E5651C3-693A-4C81-9A57-34FE22B025C8}"/>
              </a:ext>
            </a:extLst>
          </p:cNvPr>
          <p:cNvSpPr/>
          <p:nvPr/>
        </p:nvSpPr>
        <p:spPr>
          <a:xfrm>
            <a:off x="647564" y="4545538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FE754AC-07D1-4E68-8F46-BB818F4E51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572000" y="2310395"/>
            <a:ext cx="0" cy="29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3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7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외부 데이터 연동</a:t>
            </a:r>
          </a:p>
        </p:txBody>
      </p:sp>
    </p:spTree>
    <p:extLst>
      <p:ext uri="{BB962C8B-B14F-4D97-AF65-F5344CB8AC3E}">
        <p14:creationId xmlns:p14="http://schemas.microsoft.com/office/powerpoint/2010/main" val="163708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외부 데이터 연동</a:t>
            </a:r>
          </a:p>
        </p:txBody>
      </p:sp>
      <p:sp>
        <p:nvSpPr>
          <p:cNvPr id="4" name="Right Triangle 3"/>
          <p:cNvSpPr/>
          <p:nvPr/>
        </p:nvSpPr>
        <p:spPr>
          <a:xfrm rot="13500000">
            <a:off x="5165847" y="2289136"/>
            <a:ext cx="1476603" cy="14766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391315" y="199389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83568" y="333506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Elbow Connector 13"/>
          <p:cNvCxnSpPr>
            <a:endCxn id="7" idx="6"/>
          </p:cNvCxnSpPr>
          <p:nvPr/>
        </p:nvCxnSpPr>
        <p:spPr>
          <a:xfrm rot="10800000">
            <a:off x="2111396" y="2353936"/>
            <a:ext cx="4204171" cy="47672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9" idx="6"/>
          </p:cNvCxnSpPr>
          <p:nvPr/>
        </p:nvCxnSpPr>
        <p:spPr>
          <a:xfrm rot="10800000" flipV="1">
            <a:off x="1403648" y="3212327"/>
            <a:ext cx="4896016" cy="482774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12160" y="281541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  <a:cs typeface="Arial" pitchFamily="34" charset="0"/>
              </a:rPr>
              <a:t>연동</a:t>
            </a:r>
          </a:p>
        </p:txBody>
      </p:sp>
      <p:sp>
        <p:nvSpPr>
          <p:cNvPr id="41" name="Frame 17"/>
          <p:cNvSpPr/>
          <p:nvPr/>
        </p:nvSpPr>
        <p:spPr>
          <a:xfrm>
            <a:off x="1594963" y="2168948"/>
            <a:ext cx="312784" cy="31278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Oval 21"/>
          <p:cNvSpPr>
            <a:spLocks noChangeAspect="1"/>
          </p:cNvSpPr>
          <p:nvPr/>
        </p:nvSpPr>
        <p:spPr>
          <a:xfrm>
            <a:off x="835578" y="3485333"/>
            <a:ext cx="416060" cy="41953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124412" y="2043757"/>
            <a:ext cx="1943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서울 </a:t>
            </a:r>
            <a:r>
              <a:rPr lang="ko-KR" altLang="en-US" sz="1200" b="1" dirty="0" err="1">
                <a:solidFill>
                  <a:schemeClr val="bg1"/>
                </a:solidFill>
                <a:cs typeface="Arial" pitchFamily="34" charset="0"/>
              </a:rPr>
              <a:t>열린데이터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 광장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45793" y="2735462"/>
            <a:ext cx="367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http://openapi.seoul.go.kr:8088/6767506b536a773936337a4f656247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/xml/</a:t>
            </a:r>
            <a:r>
              <a:rPr lang="en-US" altLang="ko-KR" sz="1200" b="1" dirty="0" err="1">
                <a:solidFill>
                  <a:schemeClr val="bg1"/>
                </a:solidFill>
                <a:cs typeface="Arial" pitchFamily="34" charset="0"/>
              </a:rPr>
              <a:t>Mgiscampinginfoseoul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/1/8/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065267" y="1877831"/>
            <a:ext cx="1760209" cy="1908216"/>
            <a:chOff x="399341" y="3377461"/>
            <a:chExt cx="2484252" cy="589836"/>
          </a:xfrm>
        </p:grpSpPr>
        <p:sp>
          <p:nvSpPr>
            <p:cNvPr id="53" name="TextBox 5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341" y="3377461"/>
              <a:ext cx="2484252" cy="58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캠핑장 소개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(COT_VALUE_01)</a:t>
              </a:r>
            </a:p>
            <a:p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캠핑장 이용안내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(COT_VALUE_02)</a:t>
              </a:r>
            </a:p>
            <a:p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캠핑장 주소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(COT_ADDR_FULL_OLD)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5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디자인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880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1C21DAB2-9917-46A6-9FD1-FEDDD9ED4702}"/>
              </a:ext>
            </a:extLst>
          </p:cNvPr>
          <p:cNvSpPr/>
          <p:nvPr/>
        </p:nvSpPr>
        <p:spPr>
          <a:xfrm>
            <a:off x="3815916" y="195486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E09D0BD-A473-4D07-9DF5-1E3F88038DE3}"/>
              </a:ext>
            </a:extLst>
          </p:cNvPr>
          <p:cNvSpPr/>
          <p:nvPr/>
        </p:nvSpPr>
        <p:spPr>
          <a:xfrm>
            <a:off x="3815916" y="1018364"/>
            <a:ext cx="1512168" cy="523061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AoG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C1464E60-EB8D-4B5E-8044-26EBEF247F9C}"/>
              </a:ext>
            </a:extLst>
          </p:cNvPr>
          <p:cNvSpPr/>
          <p:nvPr/>
        </p:nvSpPr>
        <p:spPr>
          <a:xfrm>
            <a:off x="3527884" y="260947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캠핑장 선택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24E5305C-31AF-4CF8-B3B7-FCAFA5406717}"/>
              </a:ext>
            </a:extLst>
          </p:cNvPr>
          <p:cNvSpPr/>
          <p:nvPr/>
        </p:nvSpPr>
        <p:spPr>
          <a:xfrm>
            <a:off x="3815916" y="178733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캠핑장 선택</a:t>
            </a:r>
            <a:endParaRPr lang="en-US" altLang="ko-KR" sz="16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A19D9E-DF97-4BF2-A691-25D6C2E65342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 flipV="1">
            <a:off x="5328084" y="2048865"/>
            <a:ext cx="288032" cy="884643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순서도: 문서 18">
            <a:extLst>
              <a:ext uri="{FF2B5EF4-FFF2-40B4-BE49-F238E27FC236}">
                <a16:creationId xmlns:a16="http://schemas.microsoft.com/office/drawing/2014/main" id="{33E10ACC-4F83-432D-9F03-EBCF1872B77F}"/>
              </a:ext>
            </a:extLst>
          </p:cNvPr>
          <p:cNvSpPr/>
          <p:nvPr/>
        </p:nvSpPr>
        <p:spPr>
          <a:xfrm>
            <a:off x="5436095" y="2294191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F59BA7B-DC59-4251-931D-D3066819EEBA}"/>
              </a:ext>
            </a:extLst>
          </p:cNvPr>
          <p:cNvSpPr/>
          <p:nvPr/>
        </p:nvSpPr>
        <p:spPr>
          <a:xfrm>
            <a:off x="1835696" y="3244969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기간 선택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7AB5931-2738-4DAB-A6AD-1B067E4E7604}"/>
              </a:ext>
            </a:extLst>
          </p:cNvPr>
          <p:cNvCxnSpPr>
            <a:cxnSpLocks/>
            <a:stCxn id="9" idx="1"/>
            <a:endCxn id="23" idx="0"/>
          </p:cNvCxnSpPr>
          <p:nvPr/>
        </p:nvCxnSpPr>
        <p:spPr>
          <a:xfrm rot="10800000" flipV="1">
            <a:off x="2591780" y="2933507"/>
            <a:ext cx="936104" cy="311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F7091DC-27E9-44FB-AF33-5A6D1F7B671F}"/>
              </a:ext>
            </a:extLst>
          </p:cNvPr>
          <p:cNvSpPr/>
          <p:nvPr/>
        </p:nvSpPr>
        <p:spPr>
          <a:xfrm>
            <a:off x="1550518" y="3955474"/>
            <a:ext cx="2082522" cy="538054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기간</a:t>
            </a:r>
            <a:endParaRPr lang="en-US" altLang="ko-KR" sz="1050" dirty="0"/>
          </a:p>
          <a:p>
            <a:pPr algn="ctr"/>
            <a:r>
              <a:rPr lang="ko-KR" altLang="en-US" sz="1050" dirty="0"/>
              <a:t>선택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108DDE-294D-4D63-91F2-2545876FEC2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718547"/>
            <a:ext cx="0" cy="29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313EFA1-F015-4FE0-A6EC-D80842F3604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4572000" y="1541425"/>
            <a:ext cx="0" cy="2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164FE4A-08CE-4F2A-B8A3-824B52ECE53A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2591779" y="3723878"/>
            <a:ext cx="1" cy="23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445CAC0-87D0-4F62-A9A9-C7E5770B289E}"/>
              </a:ext>
            </a:extLst>
          </p:cNvPr>
          <p:cNvCxnSpPr>
            <a:cxnSpLocks/>
            <a:stCxn id="30" idx="3"/>
            <a:endCxn id="23" idx="3"/>
          </p:cNvCxnSpPr>
          <p:nvPr/>
        </p:nvCxnSpPr>
        <p:spPr>
          <a:xfrm flipH="1" flipV="1">
            <a:off x="3347864" y="3484424"/>
            <a:ext cx="285176" cy="740077"/>
          </a:xfrm>
          <a:prstGeom prst="bentConnector3">
            <a:avLst>
              <a:gd name="adj1" fmla="val -80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순서도: 문서 58">
            <a:extLst>
              <a:ext uri="{FF2B5EF4-FFF2-40B4-BE49-F238E27FC236}">
                <a16:creationId xmlns:a16="http://schemas.microsoft.com/office/drawing/2014/main" id="{C0E423F8-7D02-4C56-B45B-1AAB5FD0C157}"/>
              </a:ext>
            </a:extLst>
          </p:cNvPr>
          <p:cNvSpPr/>
          <p:nvPr/>
        </p:nvSpPr>
        <p:spPr>
          <a:xfrm>
            <a:off x="3418291" y="3649295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632C08B-088C-40DF-86AE-006455FFC40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1400792" y="4224501"/>
            <a:ext cx="149726" cy="173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5E5651C3-693A-4C81-9A57-34FE22B025C8}"/>
              </a:ext>
            </a:extLst>
          </p:cNvPr>
          <p:cNvSpPr/>
          <p:nvPr/>
        </p:nvSpPr>
        <p:spPr>
          <a:xfrm>
            <a:off x="647564" y="4545538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FE754AC-07D1-4E68-8F46-BB818F4E51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572000" y="2310395"/>
            <a:ext cx="0" cy="29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99B6528-DDD7-4155-AAEB-FB7F9C9E5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57" y="198448"/>
            <a:ext cx="1675525" cy="3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1C21DAB2-9917-46A6-9FD1-FEDDD9ED4702}"/>
              </a:ext>
            </a:extLst>
          </p:cNvPr>
          <p:cNvSpPr/>
          <p:nvPr/>
        </p:nvSpPr>
        <p:spPr>
          <a:xfrm>
            <a:off x="3815916" y="195486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E09D0BD-A473-4D07-9DF5-1E3F88038DE3}"/>
              </a:ext>
            </a:extLst>
          </p:cNvPr>
          <p:cNvSpPr/>
          <p:nvPr/>
        </p:nvSpPr>
        <p:spPr>
          <a:xfrm>
            <a:off x="3815916" y="101836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AoG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C1464E60-EB8D-4B5E-8044-26EBEF247F9C}"/>
              </a:ext>
            </a:extLst>
          </p:cNvPr>
          <p:cNvSpPr/>
          <p:nvPr/>
        </p:nvSpPr>
        <p:spPr>
          <a:xfrm>
            <a:off x="3527884" y="260947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캠핑장 선택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24E5305C-31AF-4CF8-B3B7-FCAFA5406717}"/>
              </a:ext>
            </a:extLst>
          </p:cNvPr>
          <p:cNvSpPr/>
          <p:nvPr/>
        </p:nvSpPr>
        <p:spPr>
          <a:xfrm>
            <a:off x="3815916" y="1787334"/>
            <a:ext cx="1512168" cy="523061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캠핑장 선택</a:t>
            </a:r>
            <a:endParaRPr lang="en-US" altLang="ko-KR" sz="16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A19D9E-DF97-4BF2-A691-25D6C2E65342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 flipV="1">
            <a:off x="5328084" y="2048865"/>
            <a:ext cx="288032" cy="884643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순서도: 문서 18">
            <a:extLst>
              <a:ext uri="{FF2B5EF4-FFF2-40B4-BE49-F238E27FC236}">
                <a16:creationId xmlns:a16="http://schemas.microsoft.com/office/drawing/2014/main" id="{33E10ACC-4F83-432D-9F03-EBCF1872B77F}"/>
              </a:ext>
            </a:extLst>
          </p:cNvPr>
          <p:cNvSpPr/>
          <p:nvPr/>
        </p:nvSpPr>
        <p:spPr>
          <a:xfrm>
            <a:off x="5436095" y="2294191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F59BA7B-DC59-4251-931D-D3066819EEBA}"/>
              </a:ext>
            </a:extLst>
          </p:cNvPr>
          <p:cNvSpPr/>
          <p:nvPr/>
        </p:nvSpPr>
        <p:spPr>
          <a:xfrm>
            <a:off x="1835696" y="3244969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기간 선택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7AB5931-2738-4DAB-A6AD-1B067E4E7604}"/>
              </a:ext>
            </a:extLst>
          </p:cNvPr>
          <p:cNvCxnSpPr>
            <a:cxnSpLocks/>
            <a:stCxn id="9" idx="1"/>
            <a:endCxn id="23" idx="0"/>
          </p:cNvCxnSpPr>
          <p:nvPr/>
        </p:nvCxnSpPr>
        <p:spPr>
          <a:xfrm rot="10800000" flipV="1">
            <a:off x="2591780" y="2933507"/>
            <a:ext cx="936104" cy="311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F7091DC-27E9-44FB-AF33-5A6D1F7B671F}"/>
              </a:ext>
            </a:extLst>
          </p:cNvPr>
          <p:cNvSpPr/>
          <p:nvPr/>
        </p:nvSpPr>
        <p:spPr>
          <a:xfrm>
            <a:off x="1550518" y="3955474"/>
            <a:ext cx="2082522" cy="538054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기간</a:t>
            </a:r>
            <a:endParaRPr lang="en-US" altLang="ko-KR" sz="1050" dirty="0"/>
          </a:p>
          <a:p>
            <a:pPr algn="ctr"/>
            <a:r>
              <a:rPr lang="ko-KR" altLang="en-US" sz="1050" dirty="0"/>
              <a:t>선택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108DDE-294D-4D63-91F2-2545876FEC2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718547"/>
            <a:ext cx="0" cy="29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313EFA1-F015-4FE0-A6EC-D80842F3604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4572000" y="1541425"/>
            <a:ext cx="0" cy="2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164FE4A-08CE-4F2A-B8A3-824B52ECE53A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2591779" y="3723878"/>
            <a:ext cx="1" cy="23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445CAC0-87D0-4F62-A9A9-C7E5770B289E}"/>
              </a:ext>
            </a:extLst>
          </p:cNvPr>
          <p:cNvCxnSpPr>
            <a:cxnSpLocks/>
            <a:stCxn id="30" idx="3"/>
            <a:endCxn id="23" idx="3"/>
          </p:cNvCxnSpPr>
          <p:nvPr/>
        </p:nvCxnSpPr>
        <p:spPr>
          <a:xfrm flipH="1" flipV="1">
            <a:off x="3347864" y="3484424"/>
            <a:ext cx="285176" cy="740077"/>
          </a:xfrm>
          <a:prstGeom prst="bentConnector3">
            <a:avLst>
              <a:gd name="adj1" fmla="val -80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순서도: 문서 58">
            <a:extLst>
              <a:ext uri="{FF2B5EF4-FFF2-40B4-BE49-F238E27FC236}">
                <a16:creationId xmlns:a16="http://schemas.microsoft.com/office/drawing/2014/main" id="{C0E423F8-7D02-4C56-B45B-1AAB5FD0C157}"/>
              </a:ext>
            </a:extLst>
          </p:cNvPr>
          <p:cNvSpPr/>
          <p:nvPr/>
        </p:nvSpPr>
        <p:spPr>
          <a:xfrm>
            <a:off x="3418291" y="3649295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632C08B-088C-40DF-86AE-006455FFC40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1400792" y="4224501"/>
            <a:ext cx="149726" cy="173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5E5651C3-693A-4C81-9A57-34FE22B025C8}"/>
              </a:ext>
            </a:extLst>
          </p:cNvPr>
          <p:cNvSpPr/>
          <p:nvPr/>
        </p:nvSpPr>
        <p:spPr>
          <a:xfrm>
            <a:off x="647564" y="4545538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FE754AC-07D1-4E68-8F46-BB818F4E51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572000" y="2310395"/>
            <a:ext cx="0" cy="29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7B4D0E2-A063-45D7-93EF-C2D7D08DD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211712"/>
            <a:ext cx="1512168" cy="32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95536" y="536274"/>
            <a:ext cx="1944216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>
                <a:solidFill>
                  <a:schemeClr val="bg1"/>
                </a:solidFill>
                <a:cs typeface="Arial" pitchFamily="34" charset="0"/>
              </a:rPr>
              <a:t>목차</a:t>
            </a:r>
            <a:endParaRPr 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546274"/>
            <a:chOff x="2175371" y="1762964"/>
            <a:chExt cx="5040560" cy="546274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주제  설명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5980" y="1596852"/>
            <a:ext cx="3272009" cy="546274"/>
            <a:chOff x="2175371" y="1762964"/>
            <a:chExt cx="5040560" cy="546274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대화 시나리오</a:t>
              </a:r>
              <a:endParaRPr lang="en-US" altLang="ko-KR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10"/>
          <p:cNvSpPr txBox="1"/>
          <p:nvPr/>
        </p:nvSpPr>
        <p:spPr bwMode="auto">
          <a:xfrm>
            <a:off x="2595980" y="2707606"/>
            <a:ext cx="327200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Flow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chart</a:t>
            </a:r>
          </a:p>
        </p:txBody>
      </p:sp>
      <p:sp>
        <p:nvSpPr>
          <p:cNvPr id="33" name="TextBox 10"/>
          <p:cNvSpPr txBox="1"/>
          <p:nvPr/>
        </p:nvSpPr>
        <p:spPr bwMode="auto">
          <a:xfrm>
            <a:off x="2595980" y="3818359"/>
            <a:ext cx="327200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UI </a:t>
            </a:r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시나리오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1C21DAB2-9917-46A6-9FD1-FEDDD9ED4702}"/>
              </a:ext>
            </a:extLst>
          </p:cNvPr>
          <p:cNvSpPr/>
          <p:nvPr/>
        </p:nvSpPr>
        <p:spPr>
          <a:xfrm>
            <a:off x="3815916" y="195486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E09D0BD-A473-4D07-9DF5-1E3F88038DE3}"/>
              </a:ext>
            </a:extLst>
          </p:cNvPr>
          <p:cNvSpPr/>
          <p:nvPr/>
        </p:nvSpPr>
        <p:spPr>
          <a:xfrm>
            <a:off x="3815916" y="101836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AoG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C1464E60-EB8D-4B5E-8044-26EBEF247F9C}"/>
              </a:ext>
            </a:extLst>
          </p:cNvPr>
          <p:cNvSpPr/>
          <p:nvPr/>
        </p:nvSpPr>
        <p:spPr>
          <a:xfrm>
            <a:off x="3527884" y="260947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캠핑장 선택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24E5305C-31AF-4CF8-B3B7-FCAFA5406717}"/>
              </a:ext>
            </a:extLst>
          </p:cNvPr>
          <p:cNvSpPr/>
          <p:nvPr/>
        </p:nvSpPr>
        <p:spPr>
          <a:xfrm>
            <a:off x="3815916" y="1787334"/>
            <a:ext cx="1512168" cy="523061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캠핑장 선택</a:t>
            </a:r>
            <a:endParaRPr lang="en-US" altLang="ko-KR" sz="16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A19D9E-DF97-4BF2-A691-25D6C2E65342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 flipH="1" flipV="1">
            <a:off x="5328084" y="2048865"/>
            <a:ext cx="288032" cy="884643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순서도: 문서 18">
            <a:extLst>
              <a:ext uri="{FF2B5EF4-FFF2-40B4-BE49-F238E27FC236}">
                <a16:creationId xmlns:a16="http://schemas.microsoft.com/office/drawing/2014/main" id="{33E10ACC-4F83-432D-9F03-EBCF1872B77F}"/>
              </a:ext>
            </a:extLst>
          </p:cNvPr>
          <p:cNvSpPr/>
          <p:nvPr/>
        </p:nvSpPr>
        <p:spPr>
          <a:xfrm>
            <a:off x="5436095" y="2294191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F59BA7B-DC59-4251-931D-D3066819EEBA}"/>
              </a:ext>
            </a:extLst>
          </p:cNvPr>
          <p:cNvSpPr/>
          <p:nvPr/>
        </p:nvSpPr>
        <p:spPr>
          <a:xfrm>
            <a:off x="1835696" y="3244969"/>
            <a:ext cx="1512168" cy="478909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기간 선택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7AB5931-2738-4DAB-A6AD-1B067E4E7604}"/>
              </a:ext>
            </a:extLst>
          </p:cNvPr>
          <p:cNvCxnSpPr>
            <a:cxnSpLocks/>
            <a:stCxn id="9" idx="1"/>
            <a:endCxn id="23" idx="0"/>
          </p:cNvCxnSpPr>
          <p:nvPr/>
        </p:nvCxnSpPr>
        <p:spPr>
          <a:xfrm rot="10800000" flipV="1">
            <a:off x="2591780" y="2933507"/>
            <a:ext cx="936104" cy="311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F7091DC-27E9-44FB-AF33-5A6D1F7B671F}"/>
              </a:ext>
            </a:extLst>
          </p:cNvPr>
          <p:cNvSpPr/>
          <p:nvPr/>
        </p:nvSpPr>
        <p:spPr>
          <a:xfrm>
            <a:off x="1550518" y="3955474"/>
            <a:ext cx="2082522" cy="538054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기간</a:t>
            </a:r>
            <a:endParaRPr lang="en-US" altLang="ko-KR" sz="1050" dirty="0"/>
          </a:p>
          <a:p>
            <a:pPr algn="ctr"/>
            <a:r>
              <a:rPr lang="ko-KR" altLang="en-US" sz="1050" dirty="0"/>
              <a:t>선택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108DDE-294D-4D63-91F2-2545876FEC2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718547"/>
            <a:ext cx="0" cy="29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313EFA1-F015-4FE0-A6EC-D80842F3604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4572000" y="1541425"/>
            <a:ext cx="0" cy="2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164FE4A-08CE-4F2A-B8A3-824B52ECE53A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2591779" y="3723878"/>
            <a:ext cx="1" cy="23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445CAC0-87D0-4F62-A9A9-C7E5770B289E}"/>
              </a:ext>
            </a:extLst>
          </p:cNvPr>
          <p:cNvCxnSpPr>
            <a:cxnSpLocks/>
            <a:stCxn id="30" idx="3"/>
            <a:endCxn id="23" idx="3"/>
          </p:cNvCxnSpPr>
          <p:nvPr/>
        </p:nvCxnSpPr>
        <p:spPr>
          <a:xfrm flipH="1" flipV="1">
            <a:off x="3347864" y="3484424"/>
            <a:ext cx="285176" cy="740077"/>
          </a:xfrm>
          <a:prstGeom prst="bentConnector3">
            <a:avLst>
              <a:gd name="adj1" fmla="val -801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순서도: 문서 58">
            <a:extLst>
              <a:ext uri="{FF2B5EF4-FFF2-40B4-BE49-F238E27FC236}">
                <a16:creationId xmlns:a16="http://schemas.microsoft.com/office/drawing/2014/main" id="{C0E423F8-7D02-4C56-B45B-1AAB5FD0C157}"/>
              </a:ext>
            </a:extLst>
          </p:cNvPr>
          <p:cNvSpPr/>
          <p:nvPr/>
        </p:nvSpPr>
        <p:spPr>
          <a:xfrm>
            <a:off x="3418291" y="3649295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E632C08B-088C-40DF-86AE-006455FFC40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1400792" y="4224501"/>
            <a:ext cx="149726" cy="1738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id="{5E5651C3-693A-4C81-9A57-34FE22B025C8}"/>
              </a:ext>
            </a:extLst>
          </p:cNvPr>
          <p:cNvSpPr/>
          <p:nvPr/>
        </p:nvSpPr>
        <p:spPr>
          <a:xfrm>
            <a:off x="647564" y="4545538"/>
            <a:ext cx="1512168" cy="478909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FE754AC-07D1-4E68-8F46-BB818F4E51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4572000" y="2310395"/>
            <a:ext cx="0" cy="29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D864735-1344-4F6A-A550-7C6384C53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06652"/>
            <a:ext cx="1609990" cy="34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82EA537-1DD6-432A-AC24-139694F034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37" y="334201"/>
            <a:ext cx="1564796" cy="33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851429A-5A4C-4CF5-B710-A90DE14BB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23" y="337109"/>
            <a:ext cx="1564795" cy="33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75C3591-1D87-43AC-9554-0F43355DD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34201"/>
            <a:ext cx="1634933" cy="35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0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C79092-4168-4BF3-AE4A-98372A9DE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12" y="334201"/>
            <a:ext cx="1512168" cy="32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8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D94B79F-1E10-42FF-962D-FD322E792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76" y="334201"/>
            <a:ext cx="1620335" cy="35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0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432EDCC-4A90-4202-A48B-6777D8218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4" y="334201"/>
            <a:ext cx="1615493" cy="34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11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04BD96B-53DE-46B0-8E0A-D7B39198643C}"/>
              </a:ext>
            </a:extLst>
          </p:cNvPr>
          <p:cNvSpPr/>
          <p:nvPr/>
        </p:nvSpPr>
        <p:spPr>
          <a:xfrm>
            <a:off x="3815916" y="117319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날짜 선택</a:t>
            </a:r>
            <a:endParaRPr lang="en-US" altLang="ko-KR" sz="1600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180702CB-5AD7-479E-848A-0A59948EFCFD}"/>
              </a:ext>
            </a:extLst>
          </p:cNvPr>
          <p:cNvSpPr/>
          <p:nvPr/>
        </p:nvSpPr>
        <p:spPr>
          <a:xfrm>
            <a:off x="3527884" y="977070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잘못된 날짜  선택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C60D49E-51A6-4AC2-BA2F-D33F778876D4}"/>
              </a:ext>
            </a:extLst>
          </p:cNvPr>
          <p:cNvSpPr/>
          <p:nvPr/>
        </p:nvSpPr>
        <p:spPr>
          <a:xfrm>
            <a:off x="3851920" y="1919309"/>
            <a:ext cx="1440160" cy="432048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시설 선택</a:t>
            </a:r>
            <a:endParaRPr lang="en-US" altLang="ko-KR" sz="16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BB7880F-A959-4EA2-B379-8BF59296F814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5328084" y="334201"/>
            <a:ext cx="288032" cy="966905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4B2197EA-E674-4FFD-9258-6BCEE64C4545}"/>
              </a:ext>
            </a:extLst>
          </p:cNvPr>
          <p:cNvSpPr/>
          <p:nvPr/>
        </p:nvSpPr>
        <p:spPr>
          <a:xfrm>
            <a:off x="5337310" y="566736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AEA854-9A35-46DB-B881-A9015E49949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4572000" y="551083"/>
            <a:ext cx="0" cy="4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2D2C3D56-BD39-473E-91DD-1C9EFB74F35A}"/>
              </a:ext>
            </a:extLst>
          </p:cNvPr>
          <p:cNvSpPr/>
          <p:nvPr/>
        </p:nvSpPr>
        <p:spPr>
          <a:xfrm>
            <a:off x="3527884" y="2551703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존재하지 않는 시설  선택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5C7E639-9CF3-4072-9B83-E5608E18B166}"/>
              </a:ext>
            </a:extLst>
          </p:cNvPr>
          <p:cNvCxnSpPr>
            <a:cxnSpLocks/>
            <a:stCxn id="29" idx="3"/>
            <a:endCxn id="11" idx="3"/>
          </p:cNvCxnSpPr>
          <p:nvPr/>
        </p:nvCxnSpPr>
        <p:spPr>
          <a:xfrm flipH="1" flipV="1">
            <a:off x="5292080" y="2135333"/>
            <a:ext cx="324036" cy="740406"/>
          </a:xfrm>
          <a:prstGeom prst="bentConnector3">
            <a:avLst>
              <a:gd name="adj1" fmla="val -705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71181AC9-D004-488B-9EE4-4E26C122398D}"/>
              </a:ext>
            </a:extLst>
          </p:cNvPr>
          <p:cNvSpPr/>
          <p:nvPr/>
        </p:nvSpPr>
        <p:spPr>
          <a:xfrm>
            <a:off x="5405778" y="2351357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93CEA31-5103-4961-A5CE-738B77890EE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4572000" y="2351357"/>
            <a:ext cx="0" cy="2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228EAC47-EB54-49A8-9222-52B98AC622EE}"/>
              </a:ext>
            </a:extLst>
          </p:cNvPr>
          <p:cNvSpPr/>
          <p:nvPr/>
        </p:nvSpPr>
        <p:spPr>
          <a:xfrm>
            <a:off x="3815916" y="3386612"/>
            <a:ext cx="1512168" cy="433764"/>
          </a:xfrm>
          <a:prstGeom prst="flowChartAlternateProcess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자리 선택</a:t>
            </a:r>
            <a:endParaRPr lang="en-US" altLang="ko-KR" sz="16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41C05AD-6F4B-4545-94C3-71FAD3A975B1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4572000" y="3199775"/>
            <a:ext cx="0" cy="18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순서도: 판단 54">
            <a:extLst>
              <a:ext uri="{FF2B5EF4-FFF2-40B4-BE49-F238E27FC236}">
                <a16:creationId xmlns:a16="http://schemas.microsoft.com/office/drawing/2014/main" id="{A9D41C1C-E94E-4263-8487-20196E5BDDEA}"/>
              </a:ext>
            </a:extLst>
          </p:cNvPr>
          <p:cNvSpPr/>
          <p:nvPr/>
        </p:nvSpPr>
        <p:spPr>
          <a:xfrm>
            <a:off x="3527884" y="4058692"/>
            <a:ext cx="2088232" cy="648072"/>
          </a:xfrm>
          <a:prstGeom prst="flowChartDecision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이미 예약된 자리 선택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DCD4A56-3A3E-41F1-BF9A-4BA7EDE762E0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4572000" y="3820376"/>
            <a:ext cx="0" cy="23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E595161-736A-4ADD-9F20-BDECB86623C4}"/>
              </a:ext>
            </a:extLst>
          </p:cNvPr>
          <p:cNvCxnSpPr>
            <a:cxnSpLocks/>
            <a:stCxn id="55" idx="3"/>
            <a:endCxn id="50" idx="3"/>
          </p:cNvCxnSpPr>
          <p:nvPr/>
        </p:nvCxnSpPr>
        <p:spPr>
          <a:xfrm flipH="1" flipV="1">
            <a:off x="5328084" y="3603494"/>
            <a:ext cx="288032" cy="779234"/>
          </a:xfrm>
          <a:prstGeom prst="bentConnector3">
            <a:avLst>
              <a:gd name="adj1" fmla="val -793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171ECA72-F7F9-4BAE-9F94-A6ED46C3956D}"/>
              </a:ext>
            </a:extLst>
          </p:cNvPr>
          <p:cNvSpPr/>
          <p:nvPr/>
        </p:nvSpPr>
        <p:spPr>
          <a:xfrm>
            <a:off x="5436095" y="3783438"/>
            <a:ext cx="936104" cy="410334"/>
          </a:xfrm>
          <a:prstGeom prst="flowChartDocumen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잘못된 입력</a:t>
            </a: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576CAFF-C971-47E6-90CC-5C23663E8797}"/>
              </a:ext>
            </a:extLst>
          </p:cNvPr>
          <p:cNvSpPr/>
          <p:nvPr/>
        </p:nvSpPr>
        <p:spPr>
          <a:xfrm>
            <a:off x="1763688" y="4166704"/>
            <a:ext cx="1228178" cy="432048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 완료</a:t>
            </a:r>
            <a:endParaRPr lang="en-US" altLang="ko-KR" sz="16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F6A372B-07E1-473D-A5A6-893A67AE022F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991866" y="4382728"/>
            <a:ext cx="53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B658FB6-66D4-4C6B-A43B-42F0668D54A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72000" y="1625142"/>
            <a:ext cx="0" cy="29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933CE7C-F381-4B96-8A61-BB2C90814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77" y="334201"/>
            <a:ext cx="1512168" cy="32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9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데모</a:t>
            </a:r>
          </a:p>
        </p:txBody>
      </p:sp>
    </p:spTree>
    <p:extLst>
      <p:ext uri="{BB962C8B-B14F-4D97-AF65-F5344CB8AC3E}">
        <p14:creationId xmlns:p14="http://schemas.microsoft.com/office/powerpoint/2010/main" val="395550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87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주제 설명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DC1799-5A67-4E7B-A9D8-86C0D5DC8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주제 </a:t>
            </a:r>
            <a:r>
              <a:rPr lang="en-US" altLang="ko-KR" dirty="0"/>
              <a:t>&amp; intent, entity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03105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603" y="1934410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dirty="0"/>
              <a:t>Scene </a:t>
            </a:r>
            <a:endParaRPr lang="ko-KR" altLang="en-US" dirty="0"/>
          </a:p>
        </p:txBody>
      </p:sp>
      <p:pic>
        <p:nvPicPr>
          <p:cNvPr id="46" name="그림 개체 틀 45" descr="스크린샷이(가) 표시된 사진&#10;&#10;자동 생성된 설명">
            <a:extLst>
              <a:ext uri="{FF2B5EF4-FFF2-40B4-BE49-F238E27FC236}">
                <a16:creationId xmlns:a16="http://schemas.microsoft.com/office/drawing/2014/main" id="{F64A517E-8EB3-4664-93C3-3C9C098952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6300789" y="1082683"/>
            <a:ext cx="2375667" cy="3145251"/>
          </a:xfrm>
        </p:spPr>
      </p:pic>
      <p:pic>
        <p:nvPicPr>
          <p:cNvPr id="42" name="그림 개체 틀 41" descr="스크린샷이(가) 표시된 사진&#10;&#10;자동 생성된 설명">
            <a:extLst>
              <a:ext uri="{FF2B5EF4-FFF2-40B4-BE49-F238E27FC236}">
                <a16:creationId xmlns:a16="http://schemas.microsoft.com/office/drawing/2014/main" id="{39CC119B-4BD7-42B2-AEE4-C4A1FCBF75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b="11804"/>
          <a:stretch>
            <a:fillRect/>
          </a:stretch>
        </p:blipFill>
        <p:spPr>
          <a:xfrm>
            <a:off x="611560" y="1065780"/>
            <a:ext cx="2232248" cy="3090146"/>
          </a:xfr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7E5A3E-8286-4606-9E31-064BAF08BD6C}"/>
              </a:ext>
            </a:extLst>
          </p:cNvPr>
          <p:cNvCxnSpPr/>
          <p:nvPr/>
        </p:nvCxnSpPr>
        <p:spPr>
          <a:xfrm>
            <a:off x="2987824" y="249974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03FA858-2737-494B-964A-33AA52B3B263}"/>
              </a:ext>
            </a:extLst>
          </p:cNvPr>
          <p:cNvCxnSpPr/>
          <p:nvPr/>
        </p:nvCxnSpPr>
        <p:spPr>
          <a:xfrm>
            <a:off x="5868144" y="249974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ED4398-112A-4EBE-A4BC-3ECEBD32045C}"/>
              </a:ext>
            </a:extLst>
          </p:cNvPr>
          <p:cNvSpPr txBox="1"/>
          <p:nvPr/>
        </p:nvSpPr>
        <p:spPr>
          <a:xfrm>
            <a:off x="1115616" y="4443958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닥터 강원 호출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49D4F0-90D6-4FD4-B4C5-5D35D760F4CD}"/>
              </a:ext>
            </a:extLst>
          </p:cNvPr>
          <p:cNvSpPr txBox="1"/>
          <p:nvPr/>
        </p:nvSpPr>
        <p:spPr>
          <a:xfrm>
            <a:off x="3830811" y="4443958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캠핑장 선택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CDD75F-64DB-42A6-837A-2C6F444ED523}"/>
              </a:ext>
            </a:extLst>
          </p:cNvPr>
          <p:cNvSpPr txBox="1"/>
          <p:nvPr/>
        </p:nvSpPr>
        <p:spPr>
          <a:xfrm>
            <a:off x="6732538" y="4468521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기간 선택</a:t>
            </a: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685288CC-58C7-4CF2-A0F2-A31908EE4931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b="14029"/>
          <a:stretch>
            <a:fillRect/>
          </a:stretch>
        </p:blipFill>
        <p:spPr>
          <a:xfrm>
            <a:off x="3470275" y="1138238"/>
            <a:ext cx="2232025" cy="3089275"/>
          </a:xfrm>
        </p:spPr>
      </p:pic>
    </p:spTree>
    <p:extLst>
      <p:ext uri="{BB962C8B-B14F-4D97-AF65-F5344CB8AC3E}">
        <p14:creationId xmlns:p14="http://schemas.microsoft.com/office/powerpoint/2010/main" val="1959248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dirty="0"/>
              <a:t>Scene </a:t>
            </a:r>
            <a:endParaRPr lang="ko-KR" altLang="en-US" dirty="0"/>
          </a:p>
        </p:txBody>
      </p:sp>
      <p:pic>
        <p:nvPicPr>
          <p:cNvPr id="46" name="그림 개체 틀 45">
            <a:extLst>
              <a:ext uri="{FF2B5EF4-FFF2-40B4-BE49-F238E27FC236}">
                <a16:creationId xmlns:a16="http://schemas.microsoft.com/office/drawing/2014/main" id="{F64A517E-8EB3-4664-93C3-3C9C098952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2947" y="1082683"/>
            <a:ext cx="1771350" cy="3145251"/>
          </a:xfrm>
        </p:spPr>
      </p:pic>
      <p:pic>
        <p:nvPicPr>
          <p:cNvPr id="44" name="그림 개체 틀 43">
            <a:extLst>
              <a:ext uri="{FF2B5EF4-FFF2-40B4-BE49-F238E27FC236}">
                <a16:creationId xmlns:a16="http://schemas.microsoft.com/office/drawing/2014/main" id="{8E627432-0C1F-4479-A95E-592F2521A6F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9294" y="1065780"/>
            <a:ext cx="1755202" cy="3090146"/>
          </a:xfrm>
        </p:spPr>
      </p:pic>
      <p:pic>
        <p:nvPicPr>
          <p:cNvPr id="42" name="그림 개체 틀 41">
            <a:extLst>
              <a:ext uri="{FF2B5EF4-FFF2-40B4-BE49-F238E27FC236}">
                <a16:creationId xmlns:a16="http://schemas.microsoft.com/office/drawing/2014/main" id="{39CC119B-4BD7-42B2-AEE4-C4A1FCBF75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41" y="1065780"/>
            <a:ext cx="1730286" cy="3090146"/>
          </a:xfr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7E5A3E-8286-4606-9E31-064BAF08BD6C}"/>
              </a:ext>
            </a:extLst>
          </p:cNvPr>
          <p:cNvCxnSpPr/>
          <p:nvPr/>
        </p:nvCxnSpPr>
        <p:spPr>
          <a:xfrm>
            <a:off x="2987824" y="249974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03FA858-2737-494B-964A-33AA52B3B263}"/>
              </a:ext>
            </a:extLst>
          </p:cNvPr>
          <p:cNvCxnSpPr/>
          <p:nvPr/>
        </p:nvCxnSpPr>
        <p:spPr>
          <a:xfrm>
            <a:off x="5868144" y="249974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760E87-CD59-4850-B08E-35CBAE2C826D}"/>
              </a:ext>
            </a:extLst>
          </p:cNvPr>
          <p:cNvSpPr txBox="1"/>
          <p:nvPr/>
        </p:nvSpPr>
        <p:spPr>
          <a:xfrm>
            <a:off x="3987792" y="444395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시설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56B6B-37F7-4B80-BCA7-62655710A8C2}"/>
              </a:ext>
            </a:extLst>
          </p:cNvPr>
          <p:cNvSpPr txBox="1"/>
          <p:nvPr/>
        </p:nvSpPr>
        <p:spPr>
          <a:xfrm>
            <a:off x="1115616" y="4443958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닥터 강원 호출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97BFE-CCBE-44F7-B959-75C477C37E7D}"/>
              </a:ext>
            </a:extLst>
          </p:cNvPr>
          <p:cNvSpPr txBox="1"/>
          <p:nvPr/>
        </p:nvSpPr>
        <p:spPr>
          <a:xfrm>
            <a:off x="6732538" y="4443957"/>
            <a:ext cx="194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16B7B8"/>
                </a:solidFill>
              </a:rPr>
              <a:t>예약가능한 자리 선택</a:t>
            </a:r>
            <a:endParaRPr lang="ko-KR" altLang="en-US" sz="1400" dirty="0">
              <a:solidFill>
                <a:srgbClr val="16B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9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dirty="0"/>
              <a:t>Scene </a:t>
            </a:r>
            <a:endParaRPr lang="ko-KR" altLang="en-US" dirty="0"/>
          </a:p>
        </p:txBody>
      </p:sp>
      <p:pic>
        <p:nvPicPr>
          <p:cNvPr id="44" name="그림 개체 틀 43">
            <a:extLst>
              <a:ext uri="{FF2B5EF4-FFF2-40B4-BE49-F238E27FC236}">
                <a16:creationId xmlns:a16="http://schemas.microsoft.com/office/drawing/2014/main" id="{8E627432-0C1F-4479-A95E-592F2521A6F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6591" y="1065780"/>
            <a:ext cx="1645729" cy="3090146"/>
          </a:xfrm>
        </p:spPr>
      </p:pic>
      <p:pic>
        <p:nvPicPr>
          <p:cNvPr id="42" name="그림 개체 틀 41">
            <a:extLst>
              <a:ext uri="{FF2B5EF4-FFF2-40B4-BE49-F238E27FC236}">
                <a16:creationId xmlns:a16="http://schemas.microsoft.com/office/drawing/2014/main" id="{39CC119B-4BD7-42B2-AEE4-C4A1FCBF75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610" y="1145360"/>
            <a:ext cx="1730286" cy="2930986"/>
          </a:xfr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7E5A3E-8286-4606-9E31-064BAF08BD6C}"/>
              </a:ext>
            </a:extLst>
          </p:cNvPr>
          <p:cNvCxnSpPr>
            <a:cxnSpLocks/>
          </p:cNvCxnSpPr>
          <p:nvPr/>
        </p:nvCxnSpPr>
        <p:spPr>
          <a:xfrm>
            <a:off x="4355976" y="2499742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BE855A-A20A-48B4-AEA5-53F9EBAD1469}"/>
              </a:ext>
            </a:extLst>
          </p:cNvPr>
          <p:cNvSpPr txBox="1"/>
          <p:nvPr/>
        </p:nvSpPr>
        <p:spPr>
          <a:xfrm>
            <a:off x="2014669" y="415592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6B7B8"/>
                </a:solidFill>
              </a:rPr>
              <a:t>예약 불가능한 자리 선택 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881E0-86D3-4AAD-817E-7715429BBF4F}"/>
              </a:ext>
            </a:extLst>
          </p:cNvPr>
          <p:cNvSpPr txBox="1"/>
          <p:nvPr/>
        </p:nvSpPr>
        <p:spPr>
          <a:xfrm>
            <a:off x="5869989" y="42242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16B7B8"/>
                </a:solidFill>
              </a:rPr>
              <a:t>예약 확인</a:t>
            </a:r>
            <a:endParaRPr lang="ko-KR" altLang="en-US" sz="1400" dirty="0">
              <a:solidFill>
                <a:srgbClr val="16B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41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4381" y="1849661"/>
            <a:ext cx="7044653" cy="129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52911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992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3830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4749" y="137941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932040" y="2268713"/>
            <a:ext cx="2880320" cy="669415"/>
            <a:chOff x="6228184" y="1730811"/>
            <a:chExt cx="2592288" cy="669415"/>
          </a:xfrm>
        </p:grpSpPr>
        <p:sp>
          <p:nvSpPr>
            <p:cNvPr id="23" name="TextBox 22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03354" y="1849660"/>
            <a:ext cx="1020670" cy="1067052"/>
            <a:chOff x="3803354" y="1849660"/>
            <a:chExt cx="1020670" cy="106705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803354" y="1849660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752024" y="226871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38D4CD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159763" y="2603420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194561" y="2922623"/>
            <a:ext cx="2880320" cy="669415"/>
            <a:chOff x="6228184" y="1730811"/>
            <a:chExt cx="2592288" cy="669415"/>
          </a:xfrm>
        </p:grpSpPr>
        <p:sp>
          <p:nvSpPr>
            <p:cNvPr id="32" name="TextBox 31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457082" y="3576533"/>
            <a:ext cx="2880320" cy="669415"/>
            <a:chOff x="6228184" y="1730811"/>
            <a:chExt cx="2592288" cy="669415"/>
          </a:xfrm>
        </p:grpSpPr>
        <p:sp>
          <p:nvSpPr>
            <p:cNvPr id="37" name="TextBox 36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48" name="Rectangle 2047"/>
          <p:cNvSpPr/>
          <p:nvPr/>
        </p:nvSpPr>
        <p:spPr>
          <a:xfrm>
            <a:off x="6948264" y="1328448"/>
            <a:ext cx="1512168" cy="1088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6B7B8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719603" y="4230444"/>
            <a:ext cx="2880320" cy="669415"/>
            <a:chOff x="6228184" y="1730811"/>
            <a:chExt cx="2592288" cy="669415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83438" y="1849660"/>
            <a:ext cx="1203107" cy="1720962"/>
            <a:chOff x="2883438" y="1849660"/>
            <a:chExt cx="1203107" cy="172096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883438" y="1849660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014545" y="292262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3563888" y="3257330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63523" y="1849660"/>
            <a:ext cx="1385543" cy="2374872"/>
            <a:chOff x="1963523" y="1849660"/>
            <a:chExt cx="1385543" cy="237487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63523" y="1849660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277066" y="3576532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179A9D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2962935" y="3911240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43608" y="1849660"/>
            <a:ext cx="1567979" cy="3028783"/>
            <a:chOff x="1043608" y="1849660"/>
            <a:chExt cx="1567979" cy="302878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043608" y="1849660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539587" y="4230443"/>
              <a:ext cx="72000" cy="64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179A9D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2339752" y="4554443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Block Arc 14"/>
          <p:cNvSpPr/>
          <p:nvPr/>
        </p:nvSpPr>
        <p:spPr>
          <a:xfrm rot="16200000">
            <a:off x="7305396" y="1476362"/>
            <a:ext cx="797903" cy="79842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26363"/>
              </p:ext>
            </p:extLst>
          </p:nvPr>
        </p:nvGraphicFramePr>
        <p:xfrm>
          <a:off x="746727" y="1241797"/>
          <a:ext cx="1811089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5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65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8455"/>
              </p:ext>
            </p:extLst>
          </p:nvPr>
        </p:nvGraphicFramePr>
        <p:xfrm>
          <a:off x="2690943" y="1241797"/>
          <a:ext cx="1811089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5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65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51046"/>
              </p:ext>
            </p:extLst>
          </p:nvPr>
        </p:nvGraphicFramePr>
        <p:xfrm>
          <a:off x="4635159" y="1241797"/>
          <a:ext cx="1811089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5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65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1430"/>
              </p:ext>
            </p:extLst>
          </p:nvPr>
        </p:nvGraphicFramePr>
        <p:xfrm>
          <a:off x="6579375" y="1241797"/>
          <a:ext cx="1811089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5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40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65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179A9D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15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Block Arc 4"/>
          <p:cNvSpPr/>
          <p:nvPr/>
        </p:nvSpPr>
        <p:spPr>
          <a:xfrm>
            <a:off x="3488504" y="1203598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11700000">
            <a:off x="3215281" y="2328002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4352600" y="2394231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 rot="11700000">
            <a:off x="4058041" y="3544805"/>
            <a:ext cx="1224136" cy="1224136"/>
          </a:xfrm>
          <a:prstGeom prst="blockArc">
            <a:avLst>
              <a:gd name="adj1" fmla="val 10800000"/>
              <a:gd name="adj2" fmla="val 5426329"/>
              <a:gd name="adj3" fmla="val 64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4803340" y="2855282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6"/>
          <p:cNvSpPr/>
          <p:nvPr/>
        </p:nvSpPr>
        <p:spPr>
          <a:xfrm rot="2700000">
            <a:off x="4547885" y="3937747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Parallelogram 15"/>
          <p:cNvSpPr/>
          <p:nvPr/>
        </p:nvSpPr>
        <p:spPr>
          <a:xfrm rot="16200000">
            <a:off x="3649972" y="2748066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21"/>
          <p:cNvSpPr>
            <a:spLocks noChangeAspect="1"/>
          </p:cNvSpPr>
          <p:nvPr/>
        </p:nvSpPr>
        <p:spPr>
          <a:xfrm>
            <a:off x="3924086" y="1634183"/>
            <a:ext cx="359957" cy="36296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38238" y="2543887"/>
            <a:ext cx="2539483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84603" y="3725194"/>
            <a:ext cx="2539483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64668" y="1327084"/>
            <a:ext cx="2539483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24128" y="2508390"/>
            <a:ext cx="2539483" cy="863358"/>
            <a:chOff x="803640" y="3362835"/>
            <a:chExt cx="2059657" cy="86335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317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2110"/>
              </p:ext>
            </p:extLst>
          </p:nvPr>
        </p:nvGraphicFramePr>
        <p:xfrm>
          <a:off x="526683" y="1419622"/>
          <a:ext cx="8090634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905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PowerPoint  Presentation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Get a modern PowerPoint  Presentation that is beautifully designed. You can simply impress your audience and add a unique zing.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B w="19050" cap="flat" cmpd="sng" algn="ctr">
                      <a:solidFill>
                        <a:srgbClr val="179A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60%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55%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Get a modern PowerPoint  Presentation that is beautifully designed. 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  <a:cs typeface="Arial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40%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646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11960" y="1272178"/>
            <a:ext cx="4309356" cy="3528392"/>
            <a:chOff x="2217738" y="944563"/>
            <a:chExt cx="8032750" cy="6577013"/>
          </a:xfrm>
          <a:solidFill>
            <a:schemeClr val="accent1">
              <a:alpha val="80000"/>
            </a:schemeClr>
          </a:solidFill>
        </p:grpSpPr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2217738" y="2614613"/>
              <a:ext cx="8032750" cy="4906963"/>
            </a:xfrm>
            <a:custGeom>
              <a:avLst/>
              <a:gdLst>
                <a:gd name="T0" fmla="*/ 4549 w 5060"/>
                <a:gd name="T1" fmla="*/ 1931 h 3091"/>
                <a:gd name="T2" fmla="*/ 4280 w 5060"/>
                <a:gd name="T3" fmla="*/ 1728 h 3091"/>
                <a:gd name="T4" fmla="*/ 20 w 5060"/>
                <a:gd name="T5" fmla="*/ 1848 h 3091"/>
                <a:gd name="T6" fmla="*/ 2866 w 5060"/>
                <a:gd name="T7" fmla="*/ 1097 h 3091"/>
                <a:gd name="T8" fmla="*/ 2382 w 5060"/>
                <a:gd name="T9" fmla="*/ 826 h 3091"/>
                <a:gd name="T10" fmla="*/ 2680 w 5060"/>
                <a:gd name="T11" fmla="*/ 917 h 3091"/>
                <a:gd name="T12" fmla="*/ 2533 w 5060"/>
                <a:gd name="T13" fmla="*/ 773 h 3091"/>
                <a:gd name="T14" fmla="*/ 2753 w 5060"/>
                <a:gd name="T15" fmla="*/ 477 h 3091"/>
                <a:gd name="T16" fmla="*/ 1384 w 5060"/>
                <a:gd name="T17" fmla="*/ 98 h 3091"/>
                <a:gd name="T18" fmla="*/ 1933 w 5060"/>
                <a:gd name="T19" fmla="*/ 311 h 3091"/>
                <a:gd name="T20" fmla="*/ 1911 w 5060"/>
                <a:gd name="T21" fmla="*/ 57 h 3091"/>
                <a:gd name="T22" fmla="*/ 2469 w 5060"/>
                <a:gd name="T23" fmla="*/ 24 h 3091"/>
                <a:gd name="T24" fmla="*/ 2140 w 5060"/>
                <a:gd name="T25" fmla="*/ 320 h 3091"/>
                <a:gd name="T26" fmla="*/ 2353 w 5060"/>
                <a:gd name="T27" fmla="*/ 511 h 3091"/>
                <a:gd name="T28" fmla="*/ 2433 w 5060"/>
                <a:gd name="T29" fmla="*/ 368 h 3091"/>
                <a:gd name="T30" fmla="*/ 2549 w 5060"/>
                <a:gd name="T31" fmla="*/ 720 h 3091"/>
                <a:gd name="T32" fmla="*/ 2328 w 5060"/>
                <a:gd name="T33" fmla="*/ 1037 h 3091"/>
                <a:gd name="T34" fmla="*/ 2246 w 5060"/>
                <a:gd name="T35" fmla="*/ 1542 h 3091"/>
                <a:gd name="T36" fmla="*/ 2640 w 5060"/>
                <a:gd name="T37" fmla="*/ 1724 h 3091"/>
                <a:gd name="T38" fmla="*/ 3069 w 5060"/>
                <a:gd name="T39" fmla="*/ 1968 h 3091"/>
                <a:gd name="T40" fmla="*/ 3240 w 5060"/>
                <a:gd name="T41" fmla="*/ 1860 h 3091"/>
                <a:gd name="T42" fmla="*/ 3209 w 5060"/>
                <a:gd name="T43" fmla="*/ 1488 h 3091"/>
                <a:gd name="T44" fmla="*/ 3044 w 5060"/>
                <a:gd name="T45" fmla="*/ 1191 h 3091"/>
                <a:gd name="T46" fmla="*/ 3180 w 5060"/>
                <a:gd name="T47" fmla="*/ 897 h 3091"/>
                <a:gd name="T48" fmla="*/ 3457 w 5060"/>
                <a:gd name="T49" fmla="*/ 1071 h 3091"/>
                <a:gd name="T50" fmla="*/ 3733 w 5060"/>
                <a:gd name="T51" fmla="*/ 900 h 3091"/>
                <a:gd name="T52" fmla="*/ 4131 w 5060"/>
                <a:gd name="T53" fmla="*/ 1093 h 3091"/>
                <a:gd name="T54" fmla="*/ 4488 w 5060"/>
                <a:gd name="T55" fmla="*/ 1140 h 3091"/>
                <a:gd name="T56" fmla="*/ 4633 w 5060"/>
                <a:gd name="T57" fmla="*/ 1360 h 3091"/>
                <a:gd name="T58" fmla="*/ 4920 w 5060"/>
                <a:gd name="T59" fmla="*/ 1393 h 3091"/>
                <a:gd name="T60" fmla="*/ 4948 w 5060"/>
                <a:gd name="T61" fmla="*/ 1464 h 3091"/>
                <a:gd name="T62" fmla="*/ 4793 w 5060"/>
                <a:gd name="T63" fmla="*/ 1608 h 3091"/>
                <a:gd name="T64" fmla="*/ 4546 w 5060"/>
                <a:gd name="T65" fmla="*/ 1380 h 3091"/>
                <a:gd name="T66" fmla="*/ 4260 w 5060"/>
                <a:gd name="T67" fmla="*/ 1668 h 3091"/>
                <a:gd name="T68" fmla="*/ 4069 w 5060"/>
                <a:gd name="T69" fmla="*/ 1920 h 3091"/>
                <a:gd name="T70" fmla="*/ 4149 w 5060"/>
                <a:gd name="T71" fmla="*/ 1868 h 3091"/>
                <a:gd name="T72" fmla="*/ 4489 w 5060"/>
                <a:gd name="T73" fmla="*/ 2029 h 3091"/>
                <a:gd name="T74" fmla="*/ 4709 w 5060"/>
                <a:gd name="T75" fmla="*/ 1844 h 3091"/>
                <a:gd name="T76" fmla="*/ 4553 w 5060"/>
                <a:gd name="T77" fmla="*/ 2340 h 3091"/>
                <a:gd name="T78" fmla="*/ 4417 w 5060"/>
                <a:gd name="T79" fmla="*/ 2204 h 3091"/>
                <a:gd name="T80" fmla="*/ 4089 w 5060"/>
                <a:gd name="T81" fmla="*/ 2268 h 3091"/>
                <a:gd name="T82" fmla="*/ 3920 w 5060"/>
                <a:gd name="T83" fmla="*/ 2540 h 3091"/>
                <a:gd name="T84" fmla="*/ 3589 w 5060"/>
                <a:gd name="T85" fmla="*/ 2868 h 3091"/>
                <a:gd name="T86" fmla="*/ 3395 w 5060"/>
                <a:gd name="T87" fmla="*/ 3049 h 3091"/>
                <a:gd name="T88" fmla="*/ 3462 w 5060"/>
                <a:gd name="T89" fmla="*/ 2684 h 3091"/>
                <a:gd name="T90" fmla="*/ 3053 w 5060"/>
                <a:gd name="T91" fmla="*/ 2540 h 3091"/>
                <a:gd name="T92" fmla="*/ 2573 w 5060"/>
                <a:gd name="T93" fmla="*/ 2628 h 3091"/>
                <a:gd name="T94" fmla="*/ 2046 w 5060"/>
                <a:gd name="T95" fmla="*/ 2624 h 3091"/>
                <a:gd name="T96" fmla="*/ 700 w 5060"/>
                <a:gd name="T97" fmla="*/ 2508 h 3091"/>
                <a:gd name="T98" fmla="*/ 348 w 5060"/>
                <a:gd name="T99" fmla="*/ 2438 h 3091"/>
                <a:gd name="T100" fmla="*/ 244 w 5060"/>
                <a:gd name="T101" fmla="*/ 1964 h 3091"/>
                <a:gd name="T102" fmla="*/ 260 w 5060"/>
                <a:gd name="T103" fmla="*/ 1617 h 3091"/>
                <a:gd name="T104" fmla="*/ 57 w 5060"/>
                <a:gd name="T105" fmla="*/ 1024 h 3091"/>
                <a:gd name="T106" fmla="*/ 173 w 5060"/>
                <a:gd name="T107" fmla="*/ 637 h 3091"/>
                <a:gd name="T108" fmla="*/ 426 w 5060"/>
                <a:gd name="T109" fmla="*/ 260 h 3091"/>
                <a:gd name="T110" fmla="*/ 689 w 5060"/>
                <a:gd name="T111" fmla="*/ 228 h 3091"/>
                <a:gd name="T112" fmla="*/ 1069 w 5060"/>
                <a:gd name="T113" fmla="*/ 317 h 3091"/>
                <a:gd name="T114" fmla="*/ 1349 w 5060"/>
                <a:gd name="T115" fmla="*/ 504 h 3091"/>
                <a:gd name="T116" fmla="*/ 1629 w 5060"/>
                <a:gd name="T117" fmla="*/ 717 h 3091"/>
                <a:gd name="T118" fmla="*/ 1600 w 5060"/>
                <a:gd name="T119" fmla="*/ 580 h 3091"/>
                <a:gd name="T120" fmla="*/ 1986 w 5060"/>
                <a:gd name="T121" fmla="*/ 651 h 3091"/>
                <a:gd name="T122" fmla="*/ 2069 w 5060"/>
                <a:gd name="T123" fmla="*/ 620 h 3091"/>
                <a:gd name="T124" fmla="*/ 2028 w 5060"/>
                <a:gd name="T125" fmla="*/ 298 h 3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0" h="3091">
                  <a:moveTo>
                    <a:pt x="3317" y="2666"/>
                  </a:moveTo>
                  <a:lnTo>
                    <a:pt x="3333" y="2668"/>
                  </a:lnTo>
                  <a:lnTo>
                    <a:pt x="3337" y="2677"/>
                  </a:lnTo>
                  <a:lnTo>
                    <a:pt x="3346" y="2677"/>
                  </a:lnTo>
                  <a:lnTo>
                    <a:pt x="3346" y="2682"/>
                  </a:lnTo>
                  <a:lnTo>
                    <a:pt x="3348" y="2686"/>
                  </a:lnTo>
                  <a:lnTo>
                    <a:pt x="3348" y="2691"/>
                  </a:lnTo>
                  <a:lnTo>
                    <a:pt x="3349" y="2697"/>
                  </a:lnTo>
                  <a:lnTo>
                    <a:pt x="3349" y="2704"/>
                  </a:lnTo>
                  <a:lnTo>
                    <a:pt x="3346" y="2704"/>
                  </a:lnTo>
                  <a:lnTo>
                    <a:pt x="3346" y="2708"/>
                  </a:lnTo>
                  <a:lnTo>
                    <a:pt x="3304" y="2711"/>
                  </a:lnTo>
                  <a:lnTo>
                    <a:pt x="3257" y="2713"/>
                  </a:lnTo>
                  <a:lnTo>
                    <a:pt x="3257" y="2691"/>
                  </a:lnTo>
                  <a:lnTo>
                    <a:pt x="3268" y="2686"/>
                  </a:lnTo>
                  <a:lnTo>
                    <a:pt x="3282" y="2678"/>
                  </a:lnTo>
                  <a:lnTo>
                    <a:pt x="3298" y="2669"/>
                  </a:lnTo>
                  <a:lnTo>
                    <a:pt x="3317" y="2666"/>
                  </a:lnTo>
                  <a:close/>
                  <a:moveTo>
                    <a:pt x="349" y="2217"/>
                  </a:moveTo>
                  <a:lnTo>
                    <a:pt x="355" y="2237"/>
                  </a:lnTo>
                  <a:lnTo>
                    <a:pt x="358" y="2258"/>
                  </a:lnTo>
                  <a:lnTo>
                    <a:pt x="366" y="2280"/>
                  </a:lnTo>
                  <a:lnTo>
                    <a:pt x="369" y="2280"/>
                  </a:lnTo>
                  <a:lnTo>
                    <a:pt x="369" y="2297"/>
                  </a:lnTo>
                  <a:lnTo>
                    <a:pt x="373" y="2297"/>
                  </a:lnTo>
                  <a:lnTo>
                    <a:pt x="373" y="2233"/>
                  </a:lnTo>
                  <a:lnTo>
                    <a:pt x="349" y="2217"/>
                  </a:lnTo>
                  <a:close/>
                  <a:moveTo>
                    <a:pt x="4029" y="2160"/>
                  </a:moveTo>
                  <a:lnTo>
                    <a:pt x="4029" y="2173"/>
                  </a:lnTo>
                  <a:lnTo>
                    <a:pt x="4033" y="2173"/>
                  </a:lnTo>
                  <a:lnTo>
                    <a:pt x="4033" y="2160"/>
                  </a:lnTo>
                  <a:lnTo>
                    <a:pt x="4029" y="2160"/>
                  </a:lnTo>
                  <a:close/>
                  <a:moveTo>
                    <a:pt x="273" y="2137"/>
                  </a:moveTo>
                  <a:lnTo>
                    <a:pt x="273" y="2140"/>
                  </a:lnTo>
                  <a:lnTo>
                    <a:pt x="277" y="2140"/>
                  </a:lnTo>
                  <a:lnTo>
                    <a:pt x="277" y="2144"/>
                  </a:lnTo>
                  <a:lnTo>
                    <a:pt x="282" y="2148"/>
                  </a:lnTo>
                  <a:lnTo>
                    <a:pt x="286" y="2149"/>
                  </a:lnTo>
                  <a:lnTo>
                    <a:pt x="289" y="2151"/>
                  </a:lnTo>
                  <a:lnTo>
                    <a:pt x="295" y="2155"/>
                  </a:lnTo>
                  <a:lnTo>
                    <a:pt x="300" y="2157"/>
                  </a:lnTo>
                  <a:lnTo>
                    <a:pt x="300" y="2144"/>
                  </a:lnTo>
                  <a:lnTo>
                    <a:pt x="297" y="2144"/>
                  </a:lnTo>
                  <a:lnTo>
                    <a:pt x="293" y="2140"/>
                  </a:lnTo>
                  <a:lnTo>
                    <a:pt x="288" y="2138"/>
                  </a:lnTo>
                  <a:lnTo>
                    <a:pt x="282" y="2137"/>
                  </a:lnTo>
                  <a:lnTo>
                    <a:pt x="273" y="2137"/>
                  </a:lnTo>
                  <a:close/>
                  <a:moveTo>
                    <a:pt x="4549" y="1931"/>
                  </a:moveTo>
                  <a:lnTo>
                    <a:pt x="4573" y="1931"/>
                  </a:lnTo>
                  <a:lnTo>
                    <a:pt x="4577" y="1988"/>
                  </a:lnTo>
                  <a:lnTo>
                    <a:pt x="4542" y="1995"/>
                  </a:lnTo>
                  <a:lnTo>
                    <a:pt x="4509" y="2004"/>
                  </a:lnTo>
                  <a:lnTo>
                    <a:pt x="4489" y="2004"/>
                  </a:lnTo>
                  <a:lnTo>
                    <a:pt x="4478" y="2008"/>
                  </a:lnTo>
                  <a:lnTo>
                    <a:pt x="4464" y="2013"/>
                  </a:lnTo>
                  <a:lnTo>
                    <a:pt x="4449" y="2013"/>
                  </a:lnTo>
                  <a:lnTo>
                    <a:pt x="4449" y="2008"/>
                  </a:lnTo>
                  <a:lnTo>
                    <a:pt x="4429" y="2004"/>
                  </a:lnTo>
                  <a:lnTo>
                    <a:pt x="4426" y="1964"/>
                  </a:lnTo>
                  <a:lnTo>
                    <a:pt x="4449" y="1964"/>
                  </a:lnTo>
                  <a:lnTo>
                    <a:pt x="4449" y="1971"/>
                  </a:lnTo>
                  <a:lnTo>
                    <a:pt x="4455" y="1975"/>
                  </a:lnTo>
                  <a:lnTo>
                    <a:pt x="4460" y="1978"/>
                  </a:lnTo>
                  <a:lnTo>
                    <a:pt x="4466" y="1982"/>
                  </a:lnTo>
                  <a:lnTo>
                    <a:pt x="4469" y="1988"/>
                  </a:lnTo>
                  <a:lnTo>
                    <a:pt x="4480" y="1980"/>
                  </a:lnTo>
                  <a:lnTo>
                    <a:pt x="4480" y="1977"/>
                  </a:lnTo>
                  <a:lnTo>
                    <a:pt x="4497" y="1971"/>
                  </a:lnTo>
                  <a:lnTo>
                    <a:pt x="4500" y="1964"/>
                  </a:lnTo>
                  <a:lnTo>
                    <a:pt x="4513" y="1964"/>
                  </a:lnTo>
                  <a:lnTo>
                    <a:pt x="4513" y="1960"/>
                  </a:lnTo>
                  <a:lnTo>
                    <a:pt x="4520" y="1960"/>
                  </a:lnTo>
                  <a:lnTo>
                    <a:pt x="4526" y="1953"/>
                  </a:lnTo>
                  <a:lnTo>
                    <a:pt x="4531" y="1949"/>
                  </a:lnTo>
                  <a:lnTo>
                    <a:pt x="4535" y="1948"/>
                  </a:lnTo>
                  <a:lnTo>
                    <a:pt x="4538" y="1948"/>
                  </a:lnTo>
                  <a:lnTo>
                    <a:pt x="4542" y="1946"/>
                  </a:lnTo>
                  <a:lnTo>
                    <a:pt x="4544" y="1944"/>
                  </a:lnTo>
                  <a:lnTo>
                    <a:pt x="4548" y="1938"/>
                  </a:lnTo>
                  <a:lnTo>
                    <a:pt x="4549" y="1931"/>
                  </a:lnTo>
                  <a:close/>
                  <a:moveTo>
                    <a:pt x="4420" y="1668"/>
                  </a:moveTo>
                  <a:lnTo>
                    <a:pt x="4420" y="1688"/>
                  </a:lnTo>
                  <a:lnTo>
                    <a:pt x="4417" y="1700"/>
                  </a:lnTo>
                  <a:lnTo>
                    <a:pt x="4409" y="1708"/>
                  </a:lnTo>
                  <a:lnTo>
                    <a:pt x="4398" y="1715"/>
                  </a:lnTo>
                  <a:lnTo>
                    <a:pt x="4386" y="1720"/>
                  </a:lnTo>
                  <a:lnTo>
                    <a:pt x="4373" y="1720"/>
                  </a:lnTo>
                  <a:lnTo>
                    <a:pt x="4373" y="1724"/>
                  </a:lnTo>
                  <a:lnTo>
                    <a:pt x="4360" y="1724"/>
                  </a:lnTo>
                  <a:lnTo>
                    <a:pt x="4360" y="1728"/>
                  </a:lnTo>
                  <a:lnTo>
                    <a:pt x="4349" y="1728"/>
                  </a:lnTo>
                  <a:lnTo>
                    <a:pt x="4349" y="1733"/>
                  </a:lnTo>
                  <a:lnTo>
                    <a:pt x="4340" y="1733"/>
                  </a:lnTo>
                  <a:lnTo>
                    <a:pt x="4340" y="1737"/>
                  </a:lnTo>
                  <a:lnTo>
                    <a:pt x="4280" y="1733"/>
                  </a:lnTo>
                  <a:lnTo>
                    <a:pt x="4280" y="1728"/>
                  </a:lnTo>
                  <a:lnTo>
                    <a:pt x="4240" y="1733"/>
                  </a:lnTo>
                  <a:lnTo>
                    <a:pt x="4240" y="1708"/>
                  </a:lnTo>
                  <a:lnTo>
                    <a:pt x="4253" y="1700"/>
                  </a:lnTo>
                  <a:lnTo>
                    <a:pt x="4253" y="1697"/>
                  </a:lnTo>
                  <a:lnTo>
                    <a:pt x="4289" y="1688"/>
                  </a:lnTo>
                  <a:lnTo>
                    <a:pt x="4289" y="1684"/>
                  </a:lnTo>
                  <a:lnTo>
                    <a:pt x="4297" y="1684"/>
                  </a:lnTo>
                  <a:lnTo>
                    <a:pt x="4300" y="1677"/>
                  </a:lnTo>
                  <a:lnTo>
                    <a:pt x="4317" y="1677"/>
                  </a:lnTo>
                  <a:lnTo>
                    <a:pt x="4348" y="1669"/>
                  </a:lnTo>
                  <a:lnTo>
                    <a:pt x="4384" y="1668"/>
                  </a:lnTo>
                  <a:lnTo>
                    <a:pt x="4420" y="1668"/>
                  </a:lnTo>
                  <a:close/>
                  <a:moveTo>
                    <a:pt x="37" y="1631"/>
                  </a:moveTo>
                  <a:lnTo>
                    <a:pt x="66" y="1631"/>
                  </a:lnTo>
                  <a:lnTo>
                    <a:pt x="69" y="1640"/>
                  </a:lnTo>
                  <a:lnTo>
                    <a:pt x="80" y="1640"/>
                  </a:lnTo>
                  <a:lnTo>
                    <a:pt x="80" y="1648"/>
                  </a:lnTo>
                  <a:lnTo>
                    <a:pt x="89" y="1648"/>
                  </a:lnTo>
                  <a:lnTo>
                    <a:pt x="91" y="1655"/>
                  </a:lnTo>
                  <a:lnTo>
                    <a:pt x="95" y="1660"/>
                  </a:lnTo>
                  <a:lnTo>
                    <a:pt x="98" y="1666"/>
                  </a:lnTo>
                  <a:lnTo>
                    <a:pt x="100" y="1673"/>
                  </a:lnTo>
                  <a:lnTo>
                    <a:pt x="129" y="1673"/>
                  </a:lnTo>
                  <a:lnTo>
                    <a:pt x="129" y="1677"/>
                  </a:lnTo>
                  <a:lnTo>
                    <a:pt x="133" y="1677"/>
                  </a:lnTo>
                  <a:lnTo>
                    <a:pt x="133" y="1708"/>
                  </a:lnTo>
                  <a:lnTo>
                    <a:pt x="129" y="1708"/>
                  </a:lnTo>
                  <a:lnTo>
                    <a:pt x="129" y="1717"/>
                  </a:lnTo>
                  <a:lnTo>
                    <a:pt x="120" y="1720"/>
                  </a:lnTo>
                  <a:lnTo>
                    <a:pt x="120" y="1728"/>
                  </a:lnTo>
                  <a:lnTo>
                    <a:pt x="117" y="1728"/>
                  </a:lnTo>
                  <a:lnTo>
                    <a:pt x="117" y="1737"/>
                  </a:lnTo>
                  <a:lnTo>
                    <a:pt x="93" y="1757"/>
                  </a:lnTo>
                  <a:lnTo>
                    <a:pt x="93" y="1764"/>
                  </a:lnTo>
                  <a:lnTo>
                    <a:pt x="89" y="1764"/>
                  </a:lnTo>
                  <a:lnTo>
                    <a:pt x="89" y="1804"/>
                  </a:lnTo>
                  <a:lnTo>
                    <a:pt x="86" y="1804"/>
                  </a:lnTo>
                  <a:lnTo>
                    <a:pt x="86" y="1813"/>
                  </a:lnTo>
                  <a:lnTo>
                    <a:pt x="69" y="1824"/>
                  </a:lnTo>
                  <a:lnTo>
                    <a:pt x="73" y="1897"/>
                  </a:lnTo>
                  <a:lnTo>
                    <a:pt x="37" y="1897"/>
                  </a:lnTo>
                  <a:lnTo>
                    <a:pt x="33" y="1884"/>
                  </a:lnTo>
                  <a:lnTo>
                    <a:pt x="29" y="1884"/>
                  </a:lnTo>
                  <a:lnTo>
                    <a:pt x="29" y="1877"/>
                  </a:lnTo>
                  <a:lnTo>
                    <a:pt x="26" y="1877"/>
                  </a:lnTo>
                  <a:lnTo>
                    <a:pt x="26" y="1860"/>
                  </a:lnTo>
                  <a:lnTo>
                    <a:pt x="20" y="1860"/>
                  </a:lnTo>
                  <a:lnTo>
                    <a:pt x="20" y="1848"/>
                  </a:lnTo>
                  <a:lnTo>
                    <a:pt x="17" y="1848"/>
                  </a:lnTo>
                  <a:lnTo>
                    <a:pt x="17" y="1828"/>
                  </a:lnTo>
                  <a:lnTo>
                    <a:pt x="13" y="1828"/>
                  </a:lnTo>
                  <a:lnTo>
                    <a:pt x="13" y="1777"/>
                  </a:lnTo>
                  <a:lnTo>
                    <a:pt x="17" y="1777"/>
                  </a:lnTo>
                  <a:lnTo>
                    <a:pt x="20" y="1708"/>
                  </a:lnTo>
                  <a:lnTo>
                    <a:pt x="17" y="1708"/>
                  </a:lnTo>
                  <a:lnTo>
                    <a:pt x="17" y="1688"/>
                  </a:lnTo>
                  <a:lnTo>
                    <a:pt x="20" y="1669"/>
                  </a:lnTo>
                  <a:lnTo>
                    <a:pt x="26" y="1657"/>
                  </a:lnTo>
                  <a:lnTo>
                    <a:pt x="26" y="1640"/>
                  </a:lnTo>
                  <a:lnTo>
                    <a:pt x="37" y="1637"/>
                  </a:lnTo>
                  <a:lnTo>
                    <a:pt x="37" y="1631"/>
                  </a:lnTo>
                  <a:close/>
                  <a:moveTo>
                    <a:pt x="4260" y="1148"/>
                  </a:moveTo>
                  <a:lnTo>
                    <a:pt x="4260" y="1151"/>
                  </a:lnTo>
                  <a:lnTo>
                    <a:pt x="4253" y="1164"/>
                  </a:lnTo>
                  <a:lnTo>
                    <a:pt x="4246" y="1177"/>
                  </a:lnTo>
                  <a:lnTo>
                    <a:pt x="4240" y="1193"/>
                  </a:lnTo>
                  <a:lnTo>
                    <a:pt x="4237" y="1193"/>
                  </a:lnTo>
                  <a:lnTo>
                    <a:pt x="4237" y="1220"/>
                  </a:lnTo>
                  <a:lnTo>
                    <a:pt x="4229" y="1224"/>
                  </a:lnTo>
                  <a:lnTo>
                    <a:pt x="4226" y="1260"/>
                  </a:lnTo>
                  <a:lnTo>
                    <a:pt x="4237" y="1257"/>
                  </a:lnTo>
                  <a:lnTo>
                    <a:pt x="4266" y="1148"/>
                  </a:lnTo>
                  <a:lnTo>
                    <a:pt x="4260" y="1148"/>
                  </a:lnTo>
                  <a:close/>
                  <a:moveTo>
                    <a:pt x="2229" y="1028"/>
                  </a:moveTo>
                  <a:lnTo>
                    <a:pt x="2231" y="1029"/>
                  </a:lnTo>
                  <a:lnTo>
                    <a:pt x="2231" y="1031"/>
                  </a:lnTo>
                  <a:lnTo>
                    <a:pt x="2231" y="1031"/>
                  </a:lnTo>
                  <a:lnTo>
                    <a:pt x="2233" y="1031"/>
                  </a:lnTo>
                  <a:lnTo>
                    <a:pt x="2235" y="1031"/>
                  </a:lnTo>
                  <a:lnTo>
                    <a:pt x="2237" y="1033"/>
                  </a:lnTo>
                  <a:lnTo>
                    <a:pt x="2235" y="1031"/>
                  </a:lnTo>
                  <a:lnTo>
                    <a:pt x="2235" y="1029"/>
                  </a:lnTo>
                  <a:lnTo>
                    <a:pt x="2235" y="1029"/>
                  </a:lnTo>
                  <a:lnTo>
                    <a:pt x="2233" y="1029"/>
                  </a:lnTo>
                  <a:lnTo>
                    <a:pt x="2231" y="1029"/>
                  </a:lnTo>
                  <a:lnTo>
                    <a:pt x="2229" y="1028"/>
                  </a:lnTo>
                  <a:close/>
                  <a:moveTo>
                    <a:pt x="2886" y="1017"/>
                  </a:moveTo>
                  <a:lnTo>
                    <a:pt x="2886" y="1020"/>
                  </a:lnTo>
                  <a:lnTo>
                    <a:pt x="2889" y="1020"/>
                  </a:lnTo>
                  <a:lnTo>
                    <a:pt x="2891" y="1058"/>
                  </a:lnTo>
                  <a:lnTo>
                    <a:pt x="2893" y="1100"/>
                  </a:lnTo>
                  <a:lnTo>
                    <a:pt x="2886" y="1100"/>
                  </a:lnTo>
                  <a:lnTo>
                    <a:pt x="2880" y="1098"/>
                  </a:lnTo>
                  <a:lnTo>
                    <a:pt x="2875" y="1098"/>
                  </a:lnTo>
                  <a:lnTo>
                    <a:pt x="2871" y="1097"/>
                  </a:lnTo>
                  <a:lnTo>
                    <a:pt x="2866" y="1097"/>
                  </a:lnTo>
                  <a:lnTo>
                    <a:pt x="2858" y="1073"/>
                  </a:lnTo>
                  <a:lnTo>
                    <a:pt x="2855" y="1049"/>
                  </a:lnTo>
                  <a:lnTo>
                    <a:pt x="2853" y="1020"/>
                  </a:lnTo>
                  <a:lnTo>
                    <a:pt x="2868" y="1017"/>
                  </a:lnTo>
                  <a:lnTo>
                    <a:pt x="2886" y="1017"/>
                  </a:lnTo>
                  <a:close/>
                  <a:moveTo>
                    <a:pt x="2720" y="1004"/>
                  </a:moveTo>
                  <a:lnTo>
                    <a:pt x="2749" y="1004"/>
                  </a:lnTo>
                  <a:lnTo>
                    <a:pt x="2753" y="1037"/>
                  </a:lnTo>
                  <a:lnTo>
                    <a:pt x="2749" y="1037"/>
                  </a:lnTo>
                  <a:lnTo>
                    <a:pt x="2749" y="1044"/>
                  </a:lnTo>
                  <a:lnTo>
                    <a:pt x="2746" y="1044"/>
                  </a:lnTo>
                  <a:lnTo>
                    <a:pt x="2746" y="1057"/>
                  </a:lnTo>
                  <a:lnTo>
                    <a:pt x="2740" y="1057"/>
                  </a:lnTo>
                  <a:lnTo>
                    <a:pt x="2740" y="1064"/>
                  </a:lnTo>
                  <a:lnTo>
                    <a:pt x="2737" y="1064"/>
                  </a:lnTo>
                  <a:lnTo>
                    <a:pt x="2737" y="1080"/>
                  </a:lnTo>
                  <a:lnTo>
                    <a:pt x="2726" y="1088"/>
                  </a:lnTo>
                  <a:lnTo>
                    <a:pt x="2726" y="1097"/>
                  </a:lnTo>
                  <a:lnTo>
                    <a:pt x="2720" y="1097"/>
                  </a:lnTo>
                  <a:lnTo>
                    <a:pt x="2717" y="1104"/>
                  </a:lnTo>
                  <a:lnTo>
                    <a:pt x="2697" y="1104"/>
                  </a:lnTo>
                  <a:lnTo>
                    <a:pt x="2697" y="1033"/>
                  </a:lnTo>
                  <a:lnTo>
                    <a:pt x="2700" y="1033"/>
                  </a:lnTo>
                  <a:lnTo>
                    <a:pt x="2706" y="1026"/>
                  </a:lnTo>
                  <a:lnTo>
                    <a:pt x="2709" y="1020"/>
                  </a:lnTo>
                  <a:lnTo>
                    <a:pt x="2715" y="1017"/>
                  </a:lnTo>
                  <a:lnTo>
                    <a:pt x="2718" y="1011"/>
                  </a:lnTo>
                  <a:lnTo>
                    <a:pt x="2720" y="1004"/>
                  </a:lnTo>
                  <a:close/>
                  <a:moveTo>
                    <a:pt x="2889" y="884"/>
                  </a:moveTo>
                  <a:lnTo>
                    <a:pt x="2920" y="884"/>
                  </a:lnTo>
                  <a:lnTo>
                    <a:pt x="2924" y="898"/>
                  </a:lnTo>
                  <a:lnTo>
                    <a:pt x="2926" y="917"/>
                  </a:lnTo>
                  <a:lnTo>
                    <a:pt x="2906" y="915"/>
                  </a:lnTo>
                  <a:lnTo>
                    <a:pt x="2889" y="913"/>
                  </a:lnTo>
                  <a:lnTo>
                    <a:pt x="2889" y="884"/>
                  </a:lnTo>
                  <a:close/>
                  <a:moveTo>
                    <a:pt x="2349" y="813"/>
                  </a:moveTo>
                  <a:lnTo>
                    <a:pt x="2349" y="820"/>
                  </a:lnTo>
                  <a:lnTo>
                    <a:pt x="2360" y="826"/>
                  </a:lnTo>
                  <a:lnTo>
                    <a:pt x="2371" y="835"/>
                  </a:lnTo>
                  <a:lnTo>
                    <a:pt x="2380" y="842"/>
                  </a:lnTo>
                  <a:lnTo>
                    <a:pt x="2393" y="848"/>
                  </a:lnTo>
                  <a:lnTo>
                    <a:pt x="2393" y="844"/>
                  </a:lnTo>
                  <a:lnTo>
                    <a:pt x="2413" y="844"/>
                  </a:lnTo>
                  <a:lnTo>
                    <a:pt x="2413" y="840"/>
                  </a:lnTo>
                  <a:lnTo>
                    <a:pt x="2417" y="840"/>
                  </a:lnTo>
                  <a:lnTo>
                    <a:pt x="2417" y="837"/>
                  </a:lnTo>
                  <a:lnTo>
                    <a:pt x="2398" y="833"/>
                  </a:lnTo>
                  <a:lnTo>
                    <a:pt x="2382" y="826"/>
                  </a:lnTo>
                  <a:lnTo>
                    <a:pt x="2366" y="818"/>
                  </a:lnTo>
                  <a:lnTo>
                    <a:pt x="2349" y="813"/>
                  </a:lnTo>
                  <a:close/>
                  <a:moveTo>
                    <a:pt x="2533" y="773"/>
                  </a:moveTo>
                  <a:lnTo>
                    <a:pt x="2553" y="800"/>
                  </a:lnTo>
                  <a:lnTo>
                    <a:pt x="2557" y="800"/>
                  </a:lnTo>
                  <a:lnTo>
                    <a:pt x="2557" y="797"/>
                  </a:lnTo>
                  <a:lnTo>
                    <a:pt x="2580" y="797"/>
                  </a:lnTo>
                  <a:lnTo>
                    <a:pt x="2580" y="800"/>
                  </a:lnTo>
                  <a:lnTo>
                    <a:pt x="2589" y="800"/>
                  </a:lnTo>
                  <a:lnTo>
                    <a:pt x="2597" y="813"/>
                  </a:lnTo>
                  <a:lnTo>
                    <a:pt x="2626" y="813"/>
                  </a:lnTo>
                  <a:lnTo>
                    <a:pt x="2626" y="817"/>
                  </a:lnTo>
                  <a:lnTo>
                    <a:pt x="2633" y="817"/>
                  </a:lnTo>
                  <a:lnTo>
                    <a:pt x="2633" y="820"/>
                  </a:lnTo>
                  <a:lnTo>
                    <a:pt x="2646" y="820"/>
                  </a:lnTo>
                  <a:lnTo>
                    <a:pt x="2646" y="824"/>
                  </a:lnTo>
                  <a:lnTo>
                    <a:pt x="2693" y="833"/>
                  </a:lnTo>
                  <a:lnTo>
                    <a:pt x="2713" y="857"/>
                  </a:lnTo>
                  <a:lnTo>
                    <a:pt x="2717" y="857"/>
                  </a:lnTo>
                  <a:lnTo>
                    <a:pt x="2718" y="860"/>
                  </a:lnTo>
                  <a:lnTo>
                    <a:pt x="2720" y="866"/>
                  </a:lnTo>
                  <a:lnTo>
                    <a:pt x="2720" y="869"/>
                  </a:lnTo>
                  <a:lnTo>
                    <a:pt x="2718" y="871"/>
                  </a:lnTo>
                  <a:lnTo>
                    <a:pt x="2718" y="873"/>
                  </a:lnTo>
                  <a:lnTo>
                    <a:pt x="2720" y="877"/>
                  </a:lnTo>
                  <a:lnTo>
                    <a:pt x="2724" y="877"/>
                  </a:lnTo>
                  <a:lnTo>
                    <a:pt x="2729" y="878"/>
                  </a:lnTo>
                  <a:lnTo>
                    <a:pt x="2737" y="880"/>
                  </a:lnTo>
                  <a:lnTo>
                    <a:pt x="2746" y="873"/>
                  </a:lnTo>
                  <a:lnTo>
                    <a:pt x="2757" y="871"/>
                  </a:lnTo>
                  <a:lnTo>
                    <a:pt x="2769" y="873"/>
                  </a:lnTo>
                  <a:lnTo>
                    <a:pt x="2780" y="877"/>
                  </a:lnTo>
                  <a:lnTo>
                    <a:pt x="2786" y="888"/>
                  </a:lnTo>
                  <a:lnTo>
                    <a:pt x="2789" y="888"/>
                  </a:lnTo>
                  <a:lnTo>
                    <a:pt x="2789" y="917"/>
                  </a:lnTo>
                  <a:lnTo>
                    <a:pt x="2786" y="917"/>
                  </a:lnTo>
                  <a:lnTo>
                    <a:pt x="2782" y="924"/>
                  </a:lnTo>
                  <a:lnTo>
                    <a:pt x="2780" y="929"/>
                  </a:lnTo>
                  <a:lnTo>
                    <a:pt x="2777" y="935"/>
                  </a:lnTo>
                  <a:lnTo>
                    <a:pt x="2773" y="940"/>
                  </a:lnTo>
                  <a:lnTo>
                    <a:pt x="2706" y="940"/>
                  </a:lnTo>
                  <a:lnTo>
                    <a:pt x="2704" y="933"/>
                  </a:lnTo>
                  <a:lnTo>
                    <a:pt x="2702" y="928"/>
                  </a:lnTo>
                  <a:lnTo>
                    <a:pt x="2698" y="924"/>
                  </a:lnTo>
                  <a:lnTo>
                    <a:pt x="2695" y="922"/>
                  </a:lnTo>
                  <a:lnTo>
                    <a:pt x="2689" y="920"/>
                  </a:lnTo>
                  <a:lnTo>
                    <a:pt x="2680" y="920"/>
                  </a:lnTo>
                  <a:lnTo>
                    <a:pt x="2680" y="917"/>
                  </a:lnTo>
                  <a:lnTo>
                    <a:pt x="2666" y="917"/>
                  </a:lnTo>
                  <a:lnTo>
                    <a:pt x="2666" y="908"/>
                  </a:lnTo>
                  <a:lnTo>
                    <a:pt x="2657" y="913"/>
                  </a:lnTo>
                  <a:lnTo>
                    <a:pt x="2655" y="924"/>
                  </a:lnTo>
                  <a:lnTo>
                    <a:pt x="2655" y="938"/>
                  </a:lnTo>
                  <a:lnTo>
                    <a:pt x="2653" y="951"/>
                  </a:lnTo>
                  <a:lnTo>
                    <a:pt x="2649" y="951"/>
                  </a:lnTo>
                  <a:lnTo>
                    <a:pt x="2649" y="960"/>
                  </a:lnTo>
                  <a:lnTo>
                    <a:pt x="2646" y="960"/>
                  </a:lnTo>
                  <a:lnTo>
                    <a:pt x="2646" y="973"/>
                  </a:lnTo>
                  <a:lnTo>
                    <a:pt x="2637" y="977"/>
                  </a:lnTo>
                  <a:lnTo>
                    <a:pt x="2637" y="988"/>
                  </a:lnTo>
                  <a:lnTo>
                    <a:pt x="2633" y="988"/>
                  </a:lnTo>
                  <a:lnTo>
                    <a:pt x="2629" y="1004"/>
                  </a:lnTo>
                  <a:lnTo>
                    <a:pt x="2626" y="1004"/>
                  </a:lnTo>
                  <a:lnTo>
                    <a:pt x="2626" y="1017"/>
                  </a:lnTo>
                  <a:lnTo>
                    <a:pt x="2613" y="1020"/>
                  </a:lnTo>
                  <a:lnTo>
                    <a:pt x="2609" y="1028"/>
                  </a:lnTo>
                  <a:lnTo>
                    <a:pt x="2586" y="1028"/>
                  </a:lnTo>
                  <a:lnTo>
                    <a:pt x="2580" y="1017"/>
                  </a:lnTo>
                  <a:lnTo>
                    <a:pt x="2577" y="1008"/>
                  </a:lnTo>
                  <a:lnTo>
                    <a:pt x="2571" y="995"/>
                  </a:lnTo>
                  <a:lnTo>
                    <a:pt x="2569" y="984"/>
                  </a:lnTo>
                  <a:lnTo>
                    <a:pt x="2557" y="989"/>
                  </a:lnTo>
                  <a:lnTo>
                    <a:pt x="2546" y="995"/>
                  </a:lnTo>
                  <a:lnTo>
                    <a:pt x="2537" y="1000"/>
                  </a:lnTo>
                  <a:lnTo>
                    <a:pt x="2524" y="1006"/>
                  </a:lnTo>
                  <a:lnTo>
                    <a:pt x="2506" y="1008"/>
                  </a:lnTo>
                  <a:lnTo>
                    <a:pt x="2509" y="964"/>
                  </a:lnTo>
                  <a:lnTo>
                    <a:pt x="2520" y="957"/>
                  </a:lnTo>
                  <a:lnTo>
                    <a:pt x="2520" y="948"/>
                  </a:lnTo>
                  <a:lnTo>
                    <a:pt x="2526" y="948"/>
                  </a:lnTo>
                  <a:lnTo>
                    <a:pt x="2520" y="928"/>
                  </a:lnTo>
                  <a:lnTo>
                    <a:pt x="2517" y="928"/>
                  </a:lnTo>
                  <a:lnTo>
                    <a:pt x="2517" y="900"/>
                  </a:lnTo>
                  <a:lnTo>
                    <a:pt x="2513" y="900"/>
                  </a:lnTo>
                  <a:lnTo>
                    <a:pt x="2513" y="880"/>
                  </a:lnTo>
                  <a:lnTo>
                    <a:pt x="2509" y="880"/>
                  </a:lnTo>
                  <a:lnTo>
                    <a:pt x="2509" y="860"/>
                  </a:lnTo>
                  <a:lnTo>
                    <a:pt x="2506" y="860"/>
                  </a:lnTo>
                  <a:lnTo>
                    <a:pt x="2506" y="837"/>
                  </a:lnTo>
                  <a:lnTo>
                    <a:pt x="2500" y="837"/>
                  </a:lnTo>
                  <a:lnTo>
                    <a:pt x="2506" y="777"/>
                  </a:lnTo>
                  <a:lnTo>
                    <a:pt x="2511" y="775"/>
                  </a:lnTo>
                  <a:lnTo>
                    <a:pt x="2515" y="775"/>
                  </a:lnTo>
                  <a:lnTo>
                    <a:pt x="2520" y="773"/>
                  </a:lnTo>
                  <a:lnTo>
                    <a:pt x="2526" y="773"/>
                  </a:lnTo>
                  <a:lnTo>
                    <a:pt x="2533" y="773"/>
                  </a:lnTo>
                  <a:close/>
                  <a:moveTo>
                    <a:pt x="3533" y="748"/>
                  </a:moveTo>
                  <a:lnTo>
                    <a:pt x="3535" y="762"/>
                  </a:lnTo>
                  <a:lnTo>
                    <a:pt x="3537" y="780"/>
                  </a:lnTo>
                  <a:lnTo>
                    <a:pt x="3529" y="782"/>
                  </a:lnTo>
                  <a:lnTo>
                    <a:pt x="3520" y="784"/>
                  </a:lnTo>
                  <a:lnTo>
                    <a:pt x="3509" y="784"/>
                  </a:lnTo>
                  <a:lnTo>
                    <a:pt x="3506" y="769"/>
                  </a:lnTo>
                  <a:lnTo>
                    <a:pt x="3506" y="753"/>
                  </a:lnTo>
                  <a:lnTo>
                    <a:pt x="3511" y="751"/>
                  </a:lnTo>
                  <a:lnTo>
                    <a:pt x="3515" y="749"/>
                  </a:lnTo>
                  <a:lnTo>
                    <a:pt x="3520" y="749"/>
                  </a:lnTo>
                  <a:lnTo>
                    <a:pt x="3526" y="749"/>
                  </a:lnTo>
                  <a:lnTo>
                    <a:pt x="3533" y="748"/>
                  </a:lnTo>
                  <a:close/>
                  <a:moveTo>
                    <a:pt x="1997" y="657"/>
                  </a:moveTo>
                  <a:lnTo>
                    <a:pt x="1998" y="660"/>
                  </a:lnTo>
                  <a:lnTo>
                    <a:pt x="1998" y="664"/>
                  </a:lnTo>
                  <a:lnTo>
                    <a:pt x="2000" y="666"/>
                  </a:lnTo>
                  <a:lnTo>
                    <a:pt x="2002" y="666"/>
                  </a:lnTo>
                  <a:lnTo>
                    <a:pt x="2004" y="668"/>
                  </a:lnTo>
                  <a:lnTo>
                    <a:pt x="2009" y="668"/>
                  </a:lnTo>
                  <a:lnTo>
                    <a:pt x="2009" y="671"/>
                  </a:lnTo>
                  <a:lnTo>
                    <a:pt x="2020" y="671"/>
                  </a:lnTo>
                  <a:lnTo>
                    <a:pt x="2026" y="660"/>
                  </a:lnTo>
                  <a:lnTo>
                    <a:pt x="2020" y="660"/>
                  </a:lnTo>
                  <a:lnTo>
                    <a:pt x="2020" y="657"/>
                  </a:lnTo>
                  <a:lnTo>
                    <a:pt x="1997" y="657"/>
                  </a:lnTo>
                  <a:close/>
                  <a:moveTo>
                    <a:pt x="2773" y="404"/>
                  </a:moveTo>
                  <a:lnTo>
                    <a:pt x="2817" y="404"/>
                  </a:lnTo>
                  <a:lnTo>
                    <a:pt x="2824" y="415"/>
                  </a:lnTo>
                  <a:lnTo>
                    <a:pt x="2831" y="429"/>
                  </a:lnTo>
                  <a:lnTo>
                    <a:pt x="2840" y="444"/>
                  </a:lnTo>
                  <a:lnTo>
                    <a:pt x="2846" y="460"/>
                  </a:lnTo>
                  <a:lnTo>
                    <a:pt x="2846" y="477"/>
                  </a:lnTo>
                  <a:lnTo>
                    <a:pt x="2840" y="477"/>
                  </a:lnTo>
                  <a:lnTo>
                    <a:pt x="2837" y="497"/>
                  </a:lnTo>
                  <a:lnTo>
                    <a:pt x="2828" y="502"/>
                  </a:lnTo>
                  <a:lnTo>
                    <a:pt x="2820" y="509"/>
                  </a:lnTo>
                  <a:lnTo>
                    <a:pt x="2811" y="515"/>
                  </a:lnTo>
                  <a:lnTo>
                    <a:pt x="2800" y="518"/>
                  </a:lnTo>
                  <a:lnTo>
                    <a:pt x="2786" y="520"/>
                  </a:lnTo>
                  <a:lnTo>
                    <a:pt x="2782" y="517"/>
                  </a:lnTo>
                  <a:lnTo>
                    <a:pt x="2780" y="513"/>
                  </a:lnTo>
                  <a:lnTo>
                    <a:pt x="2778" y="511"/>
                  </a:lnTo>
                  <a:lnTo>
                    <a:pt x="2775" y="509"/>
                  </a:lnTo>
                  <a:lnTo>
                    <a:pt x="2769" y="508"/>
                  </a:lnTo>
                  <a:lnTo>
                    <a:pt x="2764" y="497"/>
                  </a:lnTo>
                  <a:lnTo>
                    <a:pt x="2758" y="486"/>
                  </a:lnTo>
                  <a:lnTo>
                    <a:pt x="2753" y="477"/>
                  </a:lnTo>
                  <a:lnTo>
                    <a:pt x="2753" y="420"/>
                  </a:lnTo>
                  <a:lnTo>
                    <a:pt x="2758" y="417"/>
                  </a:lnTo>
                  <a:lnTo>
                    <a:pt x="2764" y="413"/>
                  </a:lnTo>
                  <a:lnTo>
                    <a:pt x="2769" y="408"/>
                  </a:lnTo>
                  <a:lnTo>
                    <a:pt x="2773" y="404"/>
                  </a:lnTo>
                  <a:close/>
                  <a:moveTo>
                    <a:pt x="2866" y="393"/>
                  </a:moveTo>
                  <a:lnTo>
                    <a:pt x="2866" y="397"/>
                  </a:lnTo>
                  <a:lnTo>
                    <a:pt x="2880" y="400"/>
                  </a:lnTo>
                  <a:lnTo>
                    <a:pt x="2880" y="424"/>
                  </a:lnTo>
                  <a:lnTo>
                    <a:pt x="2860" y="428"/>
                  </a:lnTo>
                  <a:lnTo>
                    <a:pt x="2837" y="428"/>
                  </a:lnTo>
                  <a:lnTo>
                    <a:pt x="2837" y="397"/>
                  </a:lnTo>
                  <a:lnTo>
                    <a:pt x="2866" y="393"/>
                  </a:lnTo>
                  <a:close/>
                  <a:moveTo>
                    <a:pt x="813" y="273"/>
                  </a:moveTo>
                  <a:lnTo>
                    <a:pt x="809" y="275"/>
                  </a:lnTo>
                  <a:lnTo>
                    <a:pt x="806" y="277"/>
                  </a:lnTo>
                  <a:lnTo>
                    <a:pt x="802" y="278"/>
                  </a:lnTo>
                  <a:lnTo>
                    <a:pt x="798" y="278"/>
                  </a:lnTo>
                  <a:lnTo>
                    <a:pt x="797" y="278"/>
                  </a:lnTo>
                  <a:lnTo>
                    <a:pt x="793" y="280"/>
                  </a:lnTo>
                  <a:lnTo>
                    <a:pt x="793" y="284"/>
                  </a:lnTo>
                  <a:lnTo>
                    <a:pt x="829" y="284"/>
                  </a:lnTo>
                  <a:lnTo>
                    <a:pt x="829" y="288"/>
                  </a:lnTo>
                  <a:lnTo>
                    <a:pt x="833" y="288"/>
                  </a:lnTo>
                  <a:lnTo>
                    <a:pt x="833" y="284"/>
                  </a:lnTo>
                  <a:lnTo>
                    <a:pt x="853" y="280"/>
                  </a:lnTo>
                  <a:lnTo>
                    <a:pt x="853" y="277"/>
                  </a:lnTo>
                  <a:lnTo>
                    <a:pt x="813" y="273"/>
                  </a:lnTo>
                  <a:close/>
                  <a:moveTo>
                    <a:pt x="2353" y="200"/>
                  </a:moveTo>
                  <a:lnTo>
                    <a:pt x="2360" y="208"/>
                  </a:lnTo>
                  <a:lnTo>
                    <a:pt x="2366" y="213"/>
                  </a:lnTo>
                  <a:lnTo>
                    <a:pt x="2371" y="218"/>
                  </a:lnTo>
                  <a:lnTo>
                    <a:pt x="2377" y="226"/>
                  </a:lnTo>
                  <a:lnTo>
                    <a:pt x="2377" y="235"/>
                  </a:lnTo>
                  <a:lnTo>
                    <a:pt x="2373" y="248"/>
                  </a:lnTo>
                  <a:lnTo>
                    <a:pt x="2378" y="249"/>
                  </a:lnTo>
                  <a:lnTo>
                    <a:pt x="2382" y="249"/>
                  </a:lnTo>
                  <a:lnTo>
                    <a:pt x="2386" y="251"/>
                  </a:lnTo>
                  <a:lnTo>
                    <a:pt x="2389" y="253"/>
                  </a:lnTo>
                  <a:lnTo>
                    <a:pt x="2389" y="231"/>
                  </a:lnTo>
                  <a:lnTo>
                    <a:pt x="2386" y="231"/>
                  </a:lnTo>
                  <a:lnTo>
                    <a:pt x="2386" y="213"/>
                  </a:lnTo>
                  <a:lnTo>
                    <a:pt x="2369" y="206"/>
                  </a:lnTo>
                  <a:lnTo>
                    <a:pt x="2353" y="200"/>
                  </a:lnTo>
                  <a:close/>
                  <a:moveTo>
                    <a:pt x="1386" y="91"/>
                  </a:moveTo>
                  <a:lnTo>
                    <a:pt x="1380" y="100"/>
                  </a:lnTo>
                  <a:lnTo>
                    <a:pt x="1382" y="100"/>
                  </a:lnTo>
                  <a:lnTo>
                    <a:pt x="1384" y="98"/>
                  </a:lnTo>
                  <a:lnTo>
                    <a:pt x="1386" y="97"/>
                  </a:lnTo>
                  <a:lnTo>
                    <a:pt x="1389" y="95"/>
                  </a:lnTo>
                  <a:lnTo>
                    <a:pt x="1389" y="93"/>
                  </a:lnTo>
                  <a:lnTo>
                    <a:pt x="1389" y="91"/>
                  </a:lnTo>
                  <a:lnTo>
                    <a:pt x="1386" y="91"/>
                  </a:lnTo>
                  <a:close/>
                  <a:moveTo>
                    <a:pt x="1949" y="31"/>
                  </a:moveTo>
                  <a:lnTo>
                    <a:pt x="1949" y="53"/>
                  </a:lnTo>
                  <a:lnTo>
                    <a:pt x="1977" y="53"/>
                  </a:lnTo>
                  <a:lnTo>
                    <a:pt x="1973" y="113"/>
                  </a:lnTo>
                  <a:lnTo>
                    <a:pt x="1966" y="117"/>
                  </a:lnTo>
                  <a:lnTo>
                    <a:pt x="1966" y="124"/>
                  </a:lnTo>
                  <a:lnTo>
                    <a:pt x="1960" y="124"/>
                  </a:lnTo>
                  <a:lnTo>
                    <a:pt x="1960" y="128"/>
                  </a:lnTo>
                  <a:lnTo>
                    <a:pt x="1960" y="129"/>
                  </a:lnTo>
                  <a:lnTo>
                    <a:pt x="1962" y="129"/>
                  </a:lnTo>
                  <a:lnTo>
                    <a:pt x="1962" y="131"/>
                  </a:lnTo>
                  <a:lnTo>
                    <a:pt x="1964" y="131"/>
                  </a:lnTo>
                  <a:lnTo>
                    <a:pt x="1966" y="133"/>
                  </a:lnTo>
                  <a:lnTo>
                    <a:pt x="1969" y="135"/>
                  </a:lnTo>
                  <a:lnTo>
                    <a:pt x="1971" y="138"/>
                  </a:lnTo>
                  <a:lnTo>
                    <a:pt x="1975" y="140"/>
                  </a:lnTo>
                  <a:lnTo>
                    <a:pt x="1977" y="142"/>
                  </a:lnTo>
                  <a:lnTo>
                    <a:pt x="1978" y="146"/>
                  </a:lnTo>
                  <a:lnTo>
                    <a:pt x="1980" y="151"/>
                  </a:lnTo>
                  <a:lnTo>
                    <a:pt x="1997" y="158"/>
                  </a:lnTo>
                  <a:lnTo>
                    <a:pt x="2006" y="169"/>
                  </a:lnTo>
                  <a:lnTo>
                    <a:pt x="2009" y="184"/>
                  </a:lnTo>
                  <a:lnTo>
                    <a:pt x="2009" y="202"/>
                  </a:lnTo>
                  <a:lnTo>
                    <a:pt x="2009" y="224"/>
                  </a:lnTo>
                  <a:lnTo>
                    <a:pt x="2013" y="235"/>
                  </a:lnTo>
                  <a:lnTo>
                    <a:pt x="2013" y="249"/>
                  </a:lnTo>
                  <a:lnTo>
                    <a:pt x="2009" y="262"/>
                  </a:lnTo>
                  <a:lnTo>
                    <a:pt x="2006" y="273"/>
                  </a:lnTo>
                  <a:lnTo>
                    <a:pt x="2002" y="275"/>
                  </a:lnTo>
                  <a:lnTo>
                    <a:pt x="2000" y="277"/>
                  </a:lnTo>
                  <a:lnTo>
                    <a:pt x="1998" y="278"/>
                  </a:lnTo>
                  <a:lnTo>
                    <a:pt x="1997" y="280"/>
                  </a:lnTo>
                  <a:lnTo>
                    <a:pt x="1989" y="280"/>
                  </a:lnTo>
                  <a:lnTo>
                    <a:pt x="1989" y="284"/>
                  </a:lnTo>
                  <a:lnTo>
                    <a:pt x="1977" y="284"/>
                  </a:lnTo>
                  <a:lnTo>
                    <a:pt x="1977" y="288"/>
                  </a:lnTo>
                  <a:lnTo>
                    <a:pt x="1973" y="291"/>
                  </a:lnTo>
                  <a:lnTo>
                    <a:pt x="1971" y="295"/>
                  </a:lnTo>
                  <a:lnTo>
                    <a:pt x="1969" y="297"/>
                  </a:lnTo>
                  <a:lnTo>
                    <a:pt x="1969" y="300"/>
                  </a:lnTo>
                  <a:lnTo>
                    <a:pt x="1969" y="306"/>
                  </a:lnTo>
                  <a:lnTo>
                    <a:pt x="1969" y="311"/>
                  </a:lnTo>
                  <a:lnTo>
                    <a:pt x="1933" y="311"/>
                  </a:lnTo>
                  <a:lnTo>
                    <a:pt x="1929" y="300"/>
                  </a:lnTo>
                  <a:lnTo>
                    <a:pt x="1926" y="300"/>
                  </a:lnTo>
                  <a:lnTo>
                    <a:pt x="1926" y="291"/>
                  </a:lnTo>
                  <a:lnTo>
                    <a:pt x="1920" y="291"/>
                  </a:lnTo>
                  <a:lnTo>
                    <a:pt x="1920" y="284"/>
                  </a:lnTo>
                  <a:lnTo>
                    <a:pt x="1897" y="264"/>
                  </a:lnTo>
                  <a:lnTo>
                    <a:pt x="1893" y="253"/>
                  </a:lnTo>
                  <a:lnTo>
                    <a:pt x="1886" y="253"/>
                  </a:lnTo>
                  <a:lnTo>
                    <a:pt x="1886" y="244"/>
                  </a:lnTo>
                  <a:lnTo>
                    <a:pt x="1878" y="240"/>
                  </a:lnTo>
                  <a:lnTo>
                    <a:pt x="1873" y="235"/>
                  </a:lnTo>
                  <a:lnTo>
                    <a:pt x="1866" y="233"/>
                  </a:lnTo>
                  <a:lnTo>
                    <a:pt x="1853" y="231"/>
                  </a:lnTo>
                  <a:lnTo>
                    <a:pt x="1853" y="224"/>
                  </a:lnTo>
                  <a:lnTo>
                    <a:pt x="1837" y="211"/>
                  </a:lnTo>
                  <a:lnTo>
                    <a:pt x="1828" y="197"/>
                  </a:lnTo>
                  <a:lnTo>
                    <a:pt x="1826" y="177"/>
                  </a:lnTo>
                  <a:lnTo>
                    <a:pt x="1826" y="148"/>
                  </a:lnTo>
                  <a:lnTo>
                    <a:pt x="1849" y="148"/>
                  </a:lnTo>
                  <a:lnTo>
                    <a:pt x="1849" y="157"/>
                  </a:lnTo>
                  <a:lnTo>
                    <a:pt x="1855" y="160"/>
                  </a:lnTo>
                  <a:lnTo>
                    <a:pt x="1858" y="164"/>
                  </a:lnTo>
                  <a:lnTo>
                    <a:pt x="1862" y="166"/>
                  </a:lnTo>
                  <a:lnTo>
                    <a:pt x="1866" y="169"/>
                  </a:lnTo>
                  <a:lnTo>
                    <a:pt x="1873" y="171"/>
                  </a:lnTo>
                  <a:lnTo>
                    <a:pt x="1873" y="177"/>
                  </a:lnTo>
                  <a:lnTo>
                    <a:pt x="1877" y="177"/>
                  </a:lnTo>
                  <a:lnTo>
                    <a:pt x="1877" y="171"/>
                  </a:lnTo>
                  <a:lnTo>
                    <a:pt x="1886" y="168"/>
                  </a:lnTo>
                  <a:lnTo>
                    <a:pt x="1886" y="124"/>
                  </a:lnTo>
                  <a:lnTo>
                    <a:pt x="1869" y="124"/>
                  </a:lnTo>
                  <a:lnTo>
                    <a:pt x="1868" y="118"/>
                  </a:lnTo>
                  <a:lnTo>
                    <a:pt x="1866" y="115"/>
                  </a:lnTo>
                  <a:lnTo>
                    <a:pt x="1866" y="109"/>
                  </a:lnTo>
                  <a:lnTo>
                    <a:pt x="1864" y="104"/>
                  </a:lnTo>
                  <a:lnTo>
                    <a:pt x="1866" y="97"/>
                  </a:lnTo>
                  <a:lnTo>
                    <a:pt x="1866" y="95"/>
                  </a:lnTo>
                  <a:lnTo>
                    <a:pt x="1866" y="93"/>
                  </a:lnTo>
                  <a:lnTo>
                    <a:pt x="1868" y="95"/>
                  </a:lnTo>
                  <a:lnTo>
                    <a:pt x="1868" y="95"/>
                  </a:lnTo>
                  <a:lnTo>
                    <a:pt x="1869" y="95"/>
                  </a:lnTo>
                  <a:lnTo>
                    <a:pt x="1869" y="91"/>
                  </a:lnTo>
                  <a:lnTo>
                    <a:pt x="1866" y="91"/>
                  </a:lnTo>
                  <a:lnTo>
                    <a:pt x="1866" y="68"/>
                  </a:lnTo>
                  <a:lnTo>
                    <a:pt x="1880" y="64"/>
                  </a:lnTo>
                  <a:lnTo>
                    <a:pt x="1886" y="57"/>
                  </a:lnTo>
                  <a:lnTo>
                    <a:pt x="1898" y="55"/>
                  </a:lnTo>
                  <a:lnTo>
                    <a:pt x="1911" y="57"/>
                  </a:lnTo>
                  <a:lnTo>
                    <a:pt x="1920" y="60"/>
                  </a:lnTo>
                  <a:lnTo>
                    <a:pt x="1920" y="64"/>
                  </a:lnTo>
                  <a:lnTo>
                    <a:pt x="1933" y="60"/>
                  </a:lnTo>
                  <a:lnTo>
                    <a:pt x="1933" y="57"/>
                  </a:lnTo>
                  <a:lnTo>
                    <a:pt x="1920" y="57"/>
                  </a:lnTo>
                  <a:lnTo>
                    <a:pt x="1920" y="37"/>
                  </a:lnTo>
                  <a:lnTo>
                    <a:pt x="1929" y="33"/>
                  </a:lnTo>
                  <a:lnTo>
                    <a:pt x="1938" y="33"/>
                  </a:lnTo>
                  <a:lnTo>
                    <a:pt x="1949" y="31"/>
                  </a:lnTo>
                  <a:close/>
                  <a:moveTo>
                    <a:pt x="2453" y="8"/>
                  </a:moveTo>
                  <a:lnTo>
                    <a:pt x="2453" y="11"/>
                  </a:lnTo>
                  <a:lnTo>
                    <a:pt x="2457" y="15"/>
                  </a:lnTo>
                  <a:lnTo>
                    <a:pt x="2458" y="18"/>
                  </a:lnTo>
                  <a:lnTo>
                    <a:pt x="2458" y="20"/>
                  </a:lnTo>
                  <a:lnTo>
                    <a:pt x="2458" y="24"/>
                  </a:lnTo>
                  <a:lnTo>
                    <a:pt x="2458" y="26"/>
                  </a:lnTo>
                  <a:lnTo>
                    <a:pt x="2460" y="29"/>
                  </a:lnTo>
                  <a:lnTo>
                    <a:pt x="2460" y="31"/>
                  </a:lnTo>
                  <a:lnTo>
                    <a:pt x="2473" y="40"/>
                  </a:lnTo>
                  <a:lnTo>
                    <a:pt x="2473" y="48"/>
                  </a:lnTo>
                  <a:lnTo>
                    <a:pt x="2477" y="48"/>
                  </a:lnTo>
                  <a:lnTo>
                    <a:pt x="2480" y="64"/>
                  </a:lnTo>
                  <a:lnTo>
                    <a:pt x="2486" y="64"/>
                  </a:lnTo>
                  <a:lnTo>
                    <a:pt x="2488" y="77"/>
                  </a:lnTo>
                  <a:lnTo>
                    <a:pt x="2486" y="88"/>
                  </a:lnTo>
                  <a:lnTo>
                    <a:pt x="2486" y="98"/>
                  </a:lnTo>
                  <a:lnTo>
                    <a:pt x="2489" y="108"/>
                  </a:lnTo>
                  <a:lnTo>
                    <a:pt x="2497" y="73"/>
                  </a:lnTo>
                  <a:lnTo>
                    <a:pt x="2526" y="73"/>
                  </a:lnTo>
                  <a:lnTo>
                    <a:pt x="2526" y="69"/>
                  </a:lnTo>
                  <a:lnTo>
                    <a:pt x="2529" y="68"/>
                  </a:lnTo>
                  <a:lnTo>
                    <a:pt x="2531" y="66"/>
                  </a:lnTo>
                  <a:lnTo>
                    <a:pt x="2533" y="64"/>
                  </a:lnTo>
                  <a:lnTo>
                    <a:pt x="2533" y="64"/>
                  </a:lnTo>
                  <a:lnTo>
                    <a:pt x="2533" y="28"/>
                  </a:lnTo>
                  <a:lnTo>
                    <a:pt x="2537" y="28"/>
                  </a:lnTo>
                  <a:lnTo>
                    <a:pt x="2553" y="8"/>
                  </a:lnTo>
                  <a:lnTo>
                    <a:pt x="2549" y="8"/>
                  </a:lnTo>
                  <a:lnTo>
                    <a:pt x="2549" y="11"/>
                  </a:lnTo>
                  <a:lnTo>
                    <a:pt x="2529" y="17"/>
                  </a:lnTo>
                  <a:lnTo>
                    <a:pt x="2526" y="24"/>
                  </a:lnTo>
                  <a:lnTo>
                    <a:pt x="2515" y="33"/>
                  </a:lnTo>
                  <a:lnTo>
                    <a:pt x="2502" y="38"/>
                  </a:lnTo>
                  <a:lnTo>
                    <a:pt x="2486" y="40"/>
                  </a:lnTo>
                  <a:lnTo>
                    <a:pt x="2480" y="37"/>
                  </a:lnTo>
                  <a:lnTo>
                    <a:pt x="2477" y="33"/>
                  </a:lnTo>
                  <a:lnTo>
                    <a:pt x="2473" y="29"/>
                  </a:lnTo>
                  <a:lnTo>
                    <a:pt x="2469" y="24"/>
                  </a:lnTo>
                  <a:lnTo>
                    <a:pt x="2466" y="24"/>
                  </a:lnTo>
                  <a:lnTo>
                    <a:pt x="2466" y="11"/>
                  </a:lnTo>
                  <a:lnTo>
                    <a:pt x="2460" y="11"/>
                  </a:lnTo>
                  <a:lnTo>
                    <a:pt x="2460" y="8"/>
                  </a:lnTo>
                  <a:lnTo>
                    <a:pt x="2453" y="8"/>
                  </a:lnTo>
                  <a:close/>
                  <a:moveTo>
                    <a:pt x="2071" y="0"/>
                  </a:moveTo>
                  <a:lnTo>
                    <a:pt x="2084" y="2"/>
                  </a:lnTo>
                  <a:lnTo>
                    <a:pt x="2097" y="6"/>
                  </a:lnTo>
                  <a:lnTo>
                    <a:pt x="2106" y="8"/>
                  </a:lnTo>
                  <a:lnTo>
                    <a:pt x="2126" y="8"/>
                  </a:lnTo>
                  <a:lnTo>
                    <a:pt x="2126" y="4"/>
                  </a:lnTo>
                  <a:lnTo>
                    <a:pt x="2157" y="8"/>
                  </a:lnTo>
                  <a:lnTo>
                    <a:pt x="2160" y="38"/>
                  </a:lnTo>
                  <a:lnTo>
                    <a:pt x="2157" y="66"/>
                  </a:lnTo>
                  <a:lnTo>
                    <a:pt x="2151" y="91"/>
                  </a:lnTo>
                  <a:lnTo>
                    <a:pt x="2146" y="117"/>
                  </a:lnTo>
                  <a:lnTo>
                    <a:pt x="2140" y="144"/>
                  </a:lnTo>
                  <a:lnTo>
                    <a:pt x="2135" y="146"/>
                  </a:lnTo>
                  <a:lnTo>
                    <a:pt x="2133" y="148"/>
                  </a:lnTo>
                  <a:lnTo>
                    <a:pt x="2131" y="149"/>
                  </a:lnTo>
                  <a:lnTo>
                    <a:pt x="2129" y="151"/>
                  </a:lnTo>
                  <a:lnTo>
                    <a:pt x="2129" y="151"/>
                  </a:lnTo>
                  <a:lnTo>
                    <a:pt x="2118" y="155"/>
                  </a:lnTo>
                  <a:lnTo>
                    <a:pt x="2108" y="153"/>
                  </a:lnTo>
                  <a:lnTo>
                    <a:pt x="2100" y="151"/>
                  </a:lnTo>
                  <a:lnTo>
                    <a:pt x="2093" y="151"/>
                  </a:lnTo>
                  <a:lnTo>
                    <a:pt x="2089" y="151"/>
                  </a:lnTo>
                  <a:lnTo>
                    <a:pt x="2093" y="168"/>
                  </a:lnTo>
                  <a:lnTo>
                    <a:pt x="2097" y="168"/>
                  </a:lnTo>
                  <a:lnTo>
                    <a:pt x="2097" y="182"/>
                  </a:lnTo>
                  <a:lnTo>
                    <a:pt x="2093" y="198"/>
                  </a:lnTo>
                  <a:lnTo>
                    <a:pt x="2089" y="215"/>
                  </a:lnTo>
                  <a:lnTo>
                    <a:pt x="2086" y="228"/>
                  </a:lnTo>
                  <a:lnTo>
                    <a:pt x="2077" y="228"/>
                  </a:lnTo>
                  <a:lnTo>
                    <a:pt x="2077" y="244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6"/>
                  </a:lnTo>
                  <a:lnTo>
                    <a:pt x="2078" y="248"/>
                  </a:lnTo>
                  <a:lnTo>
                    <a:pt x="2080" y="248"/>
                  </a:lnTo>
                  <a:lnTo>
                    <a:pt x="2100" y="248"/>
                  </a:lnTo>
                  <a:lnTo>
                    <a:pt x="2120" y="273"/>
                  </a:lnTo>
                  <a:lnTo>
                    <a:pt x="2126" y="273"/>
                  </a:lnTo>
                  <a:lnTo>
                    <a:pt x="2126" y="280"/>
                  </a:lnTo>
                  <a:lnTo>
                    <a:pt x="2133" y="284"/>
                  </a:lnTo>
                  <a:lnTo>
                    <a:pt x="2133" y="304"/>
                  </a:lnTo>
                  <a:lnTo>
                    <a:pt x="2137" y="304"/>
                  </a:lnTo>
                  <a:lnTo>
                    <a:pt x="2140" y="320"/>
                  </a:lnTo>
                  <a:lnTo>
                    <a:pt x="2146" y="320"/>
                  </a:lnTo>
                  <a:lnTo>
                    <a:pt x="2146" y="333"/>
                  </a:lnTo>
                  <a:lnTo>
                    <a:pt x="2153" y="337"/>
                  </a:lnTo>
                  <a:lnTo>
                    <a:pt x="2162" y="346"/>
                  </a:lnTo>
                  <a:lnTo>
                    <a:pt x="2168" y="355"/>
                  </a:lnTo>
                  <a:lnTo>
                    <a:pt x="2173" y="368"/>
                  </a:lnTo>
                  <a:lnTo>
                    <a:pt x="2186" y="375"/>
                  </a:lnTo>
                  <a:lnTo>
                    <a:pt x="2191" y="386"/>
                  </a:lnTo>
                  <a:lnTo>
                    <a:pt x="2193" y="404"/>
                  </a:lnTo>
                  <a:lnTo>
                    <a:pt x="2177" y="404"/>
                  </a:lnTo>
                  <a:lnTo>
                    <a:pt x="2177" y="408"/>
                  </a:lnTo>
                  <a:lnTo>
                    <a:pt x="2186" y="417"/>
                  </a:lnTo>
                  <a:lnTo>
                    <a:pt x="2186" y="424"/>
                  </a:lnTo>
                  <a:lnTo>
                    <a:pt x="2182" y="431"/>
                  </a:lnTo>
                  <a:lnTo>
                    <a:pt x="2178" y="438"/>
                  </a:lnTo>
                  <a:lnTo>
                    <a:pt x="2177" y="444"/>
                  </a:lnTo>
                  <a:lnTo>
                    <a:pt x="2180" y="444"/>
                  </a:lnTo>
                  <a:lnTo>
                    <a:pt x="2184" y="449"/>
                  </a:lnTo>
                  <a:lnTo>
                    <a:pt x="2188" y="453"/>
                  </a:lnTo>
                  <a:lnTo>
                    <a:pt x="2191" y="455"/>
                  </a:lnTo>
                  <a:lnTo>
                    <a:pt x="2197" y="455"/>
                  </a:lnTo>
                  <a:lnTo>
                    <a:pt x="2206" y="457"/>
                  </a:lnTo>
                  <a:lnTo>
                    <a:pt x="2206" y="451"/>
                  </a:lnTo>
                  <a:lnTo>
                    <a:pt x="2233" y="457"/>
                  </a:lnTo>
                  <a:lnTo>
                    <a:pt x="2233" y="468"/>
                  </a:lnTo>
                  <a:lnTo>
                    <a:pt x="2233" y="480"/>
                  </a:lnTo>
                  <a:lnTo>
                    <a:pt x="2237" y="488"/>
                  </a:lnTo>
                  <a:lnTo>
                    <a:pt x="2246" y="488"/>
                  </a:lnTo>
                  <a:lnTo>
                    <a:pt x="2249" y="497"/>
                  </a:lnTo>
                  <a:lnTo>
                    <a:pt x="2257" y="500"/>
                  </a:lnTo>
                  <a:lnTo>
                    <a:pt x="2257" y="511"/>
                  </a:lnTo>
                  <a:lnTo>
                    <a:pt x="2266" y="531"/>
                  </a:lnTo>
                  <a:lnTo>
                    <a:pt x="2273" y="553"/>
                  </a:lnTo>
                  <a:lnTo>
                    <a:pt x="2280" y="553"/>
                  </a:lnTo>
                  <a:lnTo>
                    <a:pt x="2280" y="488"/>
                  </a:lnTo>
                  <a:lnTo>
                    <a:pt x="2286" y="488"/>
                  </a:lnTo>
                  <a:lnTo>
                    <a:pt x="2289" y="468"/>
                  </a:lnTo>
                  <a:lnTo>
                    <a:pt x="2309" y="468"/>
                  </a:lnTo>
                  <a:lnTo>
                    <a:pt x="2311" y="471"/>
                  </a:lnTo>
                  <a:lnTo>
                    <a:pt x="2313" y="473"/>
                  </a:lnTo>
                  <a:lnTo>
                    <a:pt x="2313" y="473"/>
                  </a:lnTo>
                  <a:lnTo>
                    <a:pt x="2315" y="473"/>
                  </a:lnTo>
                  <a:lnTo>
                    <a:pt x="2317" y="473"/>
                  </a:lnTo>
                  <a:lnTo>
                    <a:pt x="2318" y="475"/>
                  </a:lnTo>
                  <a:lnTo>
                    <a:pt x="2320" y="477"/>
                  </a:lnTo>
                  <a:lnTo>
                    <a:pt x="2320" y="480"/>
                  </a:lnTo>
                  <a:lnTo>
                    <a:pt x="2329" y="480"/>
                  </a:lnTo>
                  <a:lnTo>
                    <a:pt x="2353" y="511"/>
                  </a:lnTo>
                  <a:lnTo>
                    <a:pt x="2353" y="520"/>
                  </a:lnTo>
                  <a:lnTo>
                    <a:pt x="2357" y="528"/>
                  </a:lnTo>
                  <a:lnTo>
                    <a:pt x="2362" y="538"/>
                  </a:lnTo>
                  <a:lnTo>
                    <a:pt x="2360" y="553"/>
                  </a:lnTo>
                  <a:lnTo>
                    <a:pt x="2357" y="553"/>
                  </a:lnTo>
                  <a:lnTo>
                    <a:pt x="2355" y="557"/>
                  </a:lnTo>
                  <a:lnTo>
                    <a:pt x="2355" y="560"/>
                  </a:lnTo>
                  <a:lnTo>
                    <a:pt x="2353" y="566"/>
                  </a:lnTo>
                  <a:lnTo>
                    <a:pt x="2353" y="571"/>
                  </a:lnTo>
                  <a:lnTo>
                    <a:pt x="2364" y="582"/>
                  </a:lnTo>
                  <a:lnTo>
                    <a:pt x="2371" y="593"/>
                  </a:lnTo>
                  <a:lnTo>
                    <a:pt x="2377" y="608"/>
                  </a:lnTo>
                  <a:lnTo>
                    <a:pt x="2386" y="620"/>
                  </a:lnTo>
                  <a:lnTo>
                    <a:pt x="2389" y="620"/>
                  </a:lnTo>
                  <a:lnTo>
                    <a:pt x="2406" y="640"/>
                  </a:lnTo>
                  <a:lnTo>
                    <a:pt x="2406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8" y="638"/>
                  </a:lnTo>
                  <a:lnTo>
                    <a:pt x="2409" y="637"/>
                  </a:lnTo>
                  <a:lnTo>
                    <a:pt x="2424" y="626"/>
                  </a:lnTo>
                  <a:lnTo>
                    <a:pt x="2429" y="611"/>
                  </a:lnTo>
                  <a:lnTo>
                    <a:pt x="2429" y="593"/>
                  </a:lnTo>
                  <a:lnTo>
                    <a:pt x="2429" y="568"/>
                  </a:lnTo>
                  <a:lnTo>
                    <a:pt x="2433" y="558"/>
                  </a:lnTo>
                  <a:lnTo>
                    <a:pt x="2435" y="546"/>
                  </a:lnTo>
                  <a:lnTo>
                    <a:pt x="2433" y="529"/>
                  </a:lnTo>
                  <a:lnTo>
                    <a:pt x="2431" y="515"/>
                  </a:lnTo>
                  <a:lnTo>
                    <a:pt x="2431" y="500"/>
                  </a:lnTo>
                  <a:lnTo>
                    <a:pt x="2433" y="488"/>
                  </a:lnTo>
                  <a:lnTo>
                    <a:pt x="2440" y="484"/>
                  </a:lnTo>
                  <a:lnTo>
                    <a:pt x="2446" y="475"/>
                  </a:lnTo>
                  <a:lnTo>
                    <a:pt x="2449" y="466"/>
                  </a:lnTo>
                  <a:lnTo>
                    <a:pt x="2449" y="451"/>
                  </a:lnTo>
                  <a:lnTo>
                    <a:pt x="2442" y="451"/>
                  </a:lnTo>
                  <a:lnTo>
                    <a:pt x="2437" y="448"/>
                  </a:lnTo>
                  <a:lnTo>
                    <a:pt x="2433" y="446"/>
                  </a:lnTo>
                  <a:lnTo>
                    <a:pt x="2431" y="442"/>
                  </a:lnTo>
                  <a:lnTo>
                    <a:pt x="2429" y="438"/>
                  </a:lnTo>
                  <a:lnTo>
                    <a:pt x="2428" y="435"/>
                  </a:lnTo>
                  <a:lnTo>
                    <a:pt x="2426" y="428"/>
                  </a:lnTo>
                  <a:lnTo>
                    <a:pt x="2420" y="428"/>
                  </a:lnTo>
                  <a:lnTo>
                    <a:pt x="2420" y="417"/>
                  </a:lnTo>
                  <a:lnTo>
                    <a:pt x="2413" y="413"/>
                  </a:lnTo>
                  <a:lnTo>
                    <a:pt x="2417" y="377"/>
                  </a:lnTo>
                  <a:lnTo>
                    <a:pt x="2433" y="371"/>
                  </a:lnTo>
                  <a:lnTo>
                    <a:pt x="2433" y="368"/>
                  </a:lnTo>
                  <a:lnTo>
                    <a:pt x="2517" y="368"/>
                  </a:lnTo>
                  <a:lnTo>
                    <a:pt x="2518" y="375"/>
                  </a:lnTo>
                  <a:lnTo>
                    <a:pt x="2520" y="378"/>
                  </a:lnTo>
                  <a:lnTo>
                    <a:pt x="2524" y="380"/>
                  </a:lnTo>
                  <a:lnTo>
                    <a:pt x="2528" y="382"/>
                  </a:lnTo>
                  <a:lnTo>
                    <a:pt x="2533" y="384"/>
                  </a:lnTo>
                  <a:lnTo>
                    <a:pt x="2533" y="393"/>
                  </a:lnTo>
                  <a:lnTo>
                    <a:pt x="2546" y="393"/>
                  </a:lnTo>
                  <a:lnTo>
                    <a:pt x="2557" y="395"/>
                  </a:lnTo>
                  <a:lnTo>
                    <a:pt x="2566" y="400"/>
                  </a:lnTo>
                  <a:lnTo>
                    <a:pt x="2569" y="400"/>
                  </a:lnTo>
                  <a:lnTo>
                    <a:pt x="2569" y="420"/>
                  </a:lnTo>
                  <a:lnTo>
                    <a:pt x="2566" y="420"/>
                  </a:lnTo>
                  <a:lnTo>
                    <a:pt x="2566" y="424"/>
                  </a:lnTo>
                  <a:lnTo>
                    <a:pt x="2580" y="431"/>
                  </a:lnTo>
                  <a:lnTo>
                    <a:pt x="2586" y="446"/>
                  </a:lnTo>
                  <a:lnTo>
                    <a:pt x="2584" y="462"/>
                  </a:lnTo>
                  <a:lnTo>
                    <a:pt x="2580" y="477"/>
                  </a:lnTo>
                  <a:lnTo>
                    <a:pt x="2560" y="477"/>
                  </a:lnTo>
                  <a:lnTo>
                    <a:pt x="2560" y="484"/>
                  </a:lnTo>
                  <a:lnTo>
                    <a:pt x="2568" y="486"/>
                  </a:lnTo>
                  <a:lnTo>
                    <a:pt x="2573" y="489"/>
                  </a:lnTo>
                  <a:lnTo>
                    <a:pt x="2577" y="493"/>
                  </a:lnTo>
                  <a:lnTo>
                    <a:pt x="2578" y="497"/>
                  </a:lnTo>
                  <a:lnTo>
                    <a:pt x="2580" y="504"/>
                  </a:lnTo>
                  <a:lnTo>
                    <a:pt x="2580" y="517"/>
                  </a:lnTo>
                  <a:lnTo>
                    <a:pt x="2593" y="520"/>
                  </a:lnTo>
                  <a:lnTo>
                    <a:pt x="2597" y="528"/>
                  </a:lnTo>
                  <a:lnTo>
                    <a:pt x="2606" y="528"/>
                  </a:lnTo>
                  <a:lnTo>
                    <a:pt x="2609" y="537"/>
                  </a:lnTo>
                  <a:lnTo>
                    <a:pt x="2626" y="548"/>
                  </a:lnTo>
                  <a:lnTo>
                    <a:pt x="2626" y="560"/>
                  </a:lnTo>
                  <a:lnTo>
                    <a:pt x="2633" y="564"/>
                  </a:lnTo>
                  <a:lnTo>
                    <a:pt x="2633" y="608"/>
                  </a:lnTo>
                  <a:lnTo>
                    <a:pt x="2629" y="608"/>
                  </a:lnTo>
                  <a:lnTo>
                    <a:pt x="2626" y="637"/>
                  </a:lnTo>
                  <a:lnTo>
                    <a:pt x="2620" y="637"/>
                  </a:lnTo>
                  <a:lnTo>
                    <a:pt x="2620" y="644"/>
                  </a:lnTo>
                  <a:lnTo>
                    <a:pt x="2617" y="644"/>
                  </a:lnTo>
                  <a:lnTo>
                    <a:pt x="2617" y="651"/>
                  </a:lnTo>
                  <a:lnTo>
                    <a:pt x="2606" y="660"/>
                  </a:lnTo>
                  <a:lnTo>
                    <a:pt x="2606" y="671"/>
                  </a:lnTo>
                  <a:lnTo>
                    <a:pt x="2597" y="677"/>
                  </a:lnTo>
                  <a:lnTo>
                    <a:pt x="2593" y="688"/>
                  </a:lnTo>
                  <a:lnTo>
                    <a:pt x="2566" y="688"/>
                  </a:lnTo>
                  <a:lnTo>
                    <a:pt x="2569" y="711"/>
                  </a:lnTo>
                  <a:lnTo>
                    <a:pt x="2549" y="711"/>
                  </a:lnTo>
                  <a:lnTo>
                    <a:pt x="2549" y="720"/>
                  </a:lnTo>
                  <a:lnTo>
                    <a:pt x="2509" y="717"/>
                  </a:lnTo>
                  <a:lnTo>
                    <a:pt x="2506" y="704"/>
                  </a:lnTo>
                  <a:lnTo>
                    <a:pt x="2460" y="720"/>
                  </a:lnTo>
                  <a:lnTo>
                    <a:pt x="2460" y="724"/>
                  </a:lnTo>
                  <a:lnTo>
                    <a:pt x="2466" y="724"/>
                  </a:lnTo>
                  <a:lnTo>
                    <a:pt x="2466" y="728"/>
                  </a:lnTo>
                  <a:lnTo>
                    <a:pt x="2486" y="728"/>
                  </a:lnTo>
                  <a:lnTo>
                    <a:pt x="2488" y="755"/>
                  </a:lnTo>
                  <a:lnTo>
                    <a:pt x="2484" y="780"/>
                  </a:lnTo>
                  <a:lnTo>
                    <a:pt x="2478" y="804"/>
                  </a:lnTo>
                  <a:lnTo>
                    <a:pt x="2468" y="824"/>
                  </a:lnTo>
                  <a:lnTo>
                    <a:pt x="2457" y="844"/>
                  </a:lnTo>
                  <a:lnTo>
                    <a:pt x="2466" y="844"/>
                  </a:lnTo>
                  <a:lnTo>
                    <a:pt x="2471" y="844"/>
                  </a:lnTo>
                  <a:lnTo>
                    <a:pt x="2477" y="846"/>
                  </a:lnTo>
                  <a:lnTo>
                    <a:pt x="2478" y="849"/>
                  </a:lnTo>
                  <a:lnTo>
                    <a:pt x="2480" y="853"/>
                  </a:lnTo>
                  <a:lnTo>
                    <a:pt x="2480" y="860"/>
                  </a:lnTo>
                  <a:lnTo>
                    <a:pt x="2480" y="868"/>
                  </a:lnTo>
                  <a:lnTo>
                    <a:pt x="2477" y="868"/>
                  </a:lnTo>
                  <a:lnTo>
                    <a:pt x="2477" y="900"/>
                  </a:lnTo>
                  <a:lnTo>
                    <a:pt x="2473" y="900"/>
                  </a:lnTo>
                  <a:lnTo>
                    <a:pt x="2473" y="924"/>
                  </a:lnTo>
                  <a:lnTo>
                    <a:pt x="2469" y="924"/>
                  </a:lnTo>
                  <a:lnTo>
                    <a:pt x="2469" y="940"/>
                  </a:lnTo>
                  <a:lnTo>
                    <a:pt x="2466" y="940"/>
                  </a:lnTo>
                  <a:lnTo>
                    <a:pt x="2466" y="951"/>
                  </a:lnTo>
                  <a:lnTo>
                    <a:pt x="2460" y="951"/>
                  </a:lnTo>
                  <a:lnTo>
                    <a:pt x="2460" y="964"/>
                  </a:lnTo>
                  <a:lnTo>
                    <a:pt x="2437" y="984"/>
                  </a:lnTo>
                  <a:lnTo>
                    <a:pt x="2420" y="984"/>
                  </a:lnTo>
                  <a:lnTo>
                    <a:pt x="2420" y="988"/>
                  </a:lnTo>
                  <a:lnTo>
                    <a:pt x="2413" y="989"/>
                  </a:lnTo>
                  <a:lnTo>
                    <a:pt x="2406" y="988"/>
                  </a:lnTo>
                  <a:lnTo>
                    <a:pt x="2398" y="986"/>
                  </a:lnTo>
                  <a:lnTo>
                    <a:pt x="2393" y="984"/>
                  </a:lnTo>
                  <a:lnTo>
                    <a:pt x="2393" y="988"/>
                  </a:lnTo>
                  <a:lnTo>
                    <a:pt x="2388" y="998"/>
                  </a:lnTo>
                  <a:lnTo>
                    <a:pt x="2386" y="1013"/>
                  </a:lnTo>
                  <a:lnTo>
                    <a:pt x="2384" y="1028"/>
                  </a:lnTo>
                  <a:lnTo>
                    <a:pt x="2380" y="1040"/>
                  </a:lnTo>
                  <a:lnTo>
                    <a:pt x="2377" y="1042"/>
                  </a:lnTo>
                  <a:lnTo>
                    <a:pt x="2373" y="1044"/>
                  </a:lnTo>
                  <a:lnTo>
                    <a:pt x="2369" y="1048"/>
                  </a:lnTo>
                  <a:lnTo>
                    <a:pt x="2346" y="1048"/>
                  </a:lnTo>
                  <a:lnTo>
                    <a:pt x="2346" y="1044"/>
                  </a:lnTo>
                  <a:lnTo>
                    <a:pt x="2338" y="1042"/>
                  </a:lnTo>
                  <a:lnTo>
                    <a:pt x="2328" y="1037"/>
                  </a:lnTo>
                  <a:lnTo>
                    <a:pt x="2318" y="1033"/>
                  </a:lnTo>
                  <a:lnTo>
                    <a:pt x="2313" y="1033"/>
                  </a:lnTo>
                  <a:lnTo>
                    <a:pt x="2313" y="1037"/>
                  </a:lnTo>
                  <a:lnTo>
                    <a:pt x="2306" y="1037"/>
                  </a:lnTo>
                  <a:lnTo>
                    <a:pt x="2306" y="1040"/>
                  </a:lnTo>
                  <a:lnTo>
                    <a:pt x="2328" y="1042"/>
                  </a:lnTo>
                  <a:lnTo>
                    <a:pt x="2344" y="1049"/>
                  </a:lnTo>
                  <a:lnTo>
                    <a:pt x="2357" y="1060"/>
                  </a:lnTo>
                  <a:lnTo>
                    <a:pt x="2364" y="1077"/>
                  </a:lnTo>
                  <a:lnTo>
                    <a:pt x="2368" y="1097"/>
                  </a:lnTo>
                  <a:lnTo>
                    <a:pt x="2369" y="1120"/>
                  </a:lnTo>
                  <a:lnTo>
                    <a:pt x="2349" y="1129"/>
                  </a:lnTo>
                  <a:lnTo>
                    <a:pt x="2329" y="1137"/>
                  </a:lnTo>
                  <a:lnTo>
                    <a:pt x="2306" y="1144"/>
                  </a:lnTo>
                  <a:lnTo>
                    <a:pt x="2304" y="1151"/>
                  </a:lnTo>
                  <a:lnTo>
                    <a:pt x="2304" y="1157"/>
                  </a:lnTo>
                  <a:lnTo>
                    <a:pt x="2304" y="1160"/>
                  </a:lnTo>
                  <a:lnTo>
                    <a:pt x="2302" y="1164"/>
                  </a:lnTo>
                  <a:lnTo>
                    <a:pt x="2300" y="1168"/>
                  </a:lnTo>
                  <a:lnTo>
                    <a:pt x="2297" y="1173"/>
                  </a:lnTo>
                  <a:lnTo>
                    <a:pt x="2293" y="1173"/>
                  </a:lnTo>
                  <a:lnTo>
                    <a:pt x="2293" y="1178"/>
                  </a:lnTo>
                  <a:lnTo>
                    <a:pt x="2297" y="1186"/>
                  </a:lnTo>
                  <a:lnTo>
                    <a:pt x="2298" y="1195"/>
                  </a:lnTo>
                  <a:lnTo>
                    <a:pt x="2297" y="1204"/>
                  </a:lnTo>
                  <a:lnTo>
                    <a:pt x="2286" y="1208"/>
                  </a:lnTo>
                  <a:lnTo>
                    <a:pt x="2277" y="1233"/>
                  </a:lnTo>
                  <a:lnTo>
                    <a:pt x="2266" y="1240"/>
                  </a:lnTo>
                  <a:lnTo>
                    <a:pt x="2266" y="1268"/>
                  </a:lnTo>
                  <a:lnTo>
                    <a:pt x="2249" y="1280"/>
                  </a:lnTo>
                  <a:lnTo>
                    <a:pt x="2249" y="1284"/>
                  </a:lnTo>
                  <a:lnTo>
                    <a:pt x="2240" y="1284"/>
                  </a:lnTo>
                  <a:lnTo>
                    <a:pt x="2238" y="1288"/>
                  </a:lnTo>
                  <a:lnTo>
                    <a:pt x="2235" y="1291"/>
                  </a:lnTo>
                  <a:lnTo>
                    <a:pt x="2233" y="1297"/>
                  </a:lnTo>
                  <a:lnTo>
                    <a:pt x="2229" y="1300"/>
                  </a:lnTo>
                  <a:lnTo>
                    <a:pt x="2235" y="1320"/>
                  </a:lnTo>
                  <a:lnTo>
                    <a:pt x="2235" y="1338"/>
                  </a:lnTo>
                  <a:lnTo>
                    <a:pt x="2231" y="1357"/>
                  </a:lnTo>
                  <a:lnTo>
                    <a:pt x="2228" y="1375"/>
                  </a:lnTo>
                  <a:lnTo>
                    <a:pt x="2226" y="1397"/>
                  </a:lnTo>
                  <a:lnTo>
                    <a:pt x="2226" y="1431"/>
                  </a:lnTo>
                  <a:lnTo>
                    <a:pt x="2231" y="1462"/>
                  </a:lnTo>
                  <a:lnTo>
                    <a:pt x="2235" y="1497"/>
                  </a:lnTo>
                  <a:lnTo>
                    <a:pt x="2237" y="1533"/>
                  </a:lnTo>
                  <a:lnTo>
                    <a:pt x="2242" y="1535"/>
                  </a:lnTo>
                  <a:lnTo>
                    <a:pt x="2244" y="1538"/>
                  </a:lnTo>
                  <a:lnTo>
                    <a:pt x="2246" y="1542"/>
                  </a:lnTo>
                  <a:lnTo>
                    <a:pt x="2246" y="1546"/>
                  </a:lnTo>
                  <a:lnTo>
                    <a:pt x="2249" y="1548"/>
                  </a:lnTo>
                  <a:lnTo>
                    <a:pt x="2257" y="1548"/>
                  </a:lnTo>
                  <a:lnTo>
                    <a:pt x="2266" y="1560"/>
                  </a:lnTo>
                  <a:lnTo>
                    <a:pt x="2277" y="1557"/>
                  </a:lnTo>
                  <a:lnTo>
                    <a:pt x="2280" y="1548"/>
                  </a:lnTo>
                  <a:lnTo>
                    <a:pt x="2326" y="1548"/>
                  </a:lnTo>
                  <a:lnTo>
                    <a:pt x="2329" y="1560"/>
                  </a:lnTo>
                  <a:lnTo>
                    <a:pt x="2337" y="1564"/>
                  </a:lnTo>
                  <a:lnTo>
                    <a:pt x="2337" y="1571"/>
                  </a:lnTo>
                  <a:lnTo>
                    <a:pt x="2346" y="1577"/>
                  </a:lnTo>
                  <a:lnTo>
                    <a:pt x="2349" y="1597"/>
                  </a:lnTo>
                  <a:lnTo>
                    <a:pt x="2353" y="1597"/>
                  </a:lnTo>
                  <a:lnTo>
                    <a:pt x="2353" y="1608"/>
                  </a:lnTo>
                  <a:lnTo>
                    <a:pt x="2357" y="1608"/>
                  </a:lnTo>
                  <a:lnTo>
                    <a:pt x="2366" y="1631"/>
                  </a:lnTo>
                  <a:lnTo>
                    <a:pt x="2369" y="1631"/>
                  </a:lnTo>
                  <a:lnTo>
                    <a:pt x="2369" y="1640"/>
                  </a:lnTo>
                  <a:lnTo>
                    <a:pt x="2373" y="1640"/>
                  </a:lnTo>
                  <a:lnTo>
                    <a:pt x="2373" y="1651"/>
                  </a:lnTo>
                  <a:lnTo>
                    <a:pt x="2380" y="1657"/>
                  </a:lnTo>
                  <a:lnTo>
                    <a:pt x="2380" y="1668"/>
                  </a:lnTo>
                  <a:lnTo>
                    <a:pt x="2389" y="1673"/>
                  </a:lnTo>
                  <a:lnTo>
                    <a:pt x="2391" y="1682"/>
                  </a:lnTo>
                  <a:lnTo>
                    <a:pt x="2393" y="1693"/>
                  </a:lnTo>
                  <a:lnTo>
                    <a:pt x="2393" y="1704"/>
                  </a:lnTo>
                  <a:lnTo>
                    <a:pt x="2397" y="1711"/>
                  </a:lnTo>
                  <a:lnTo>
                    <a:pt x="2397" y="1708"/>
                  </a:lnTo>
                  <a:lnTo>
                    <a:pt x="2417" y="1704"/>
                  </a:lnTo>
                  <a:lnTo>
                    <a:pt x="2433" y="1684"/>
                  </a:lnTo>
                  <a:lnTo>
                    <a:pt x="2440" y="1684"/>
                  </a:lnTo>
                  <a:lnTo>
                    <a:pt x="2440" y="1680"/>
                  </a:lnTo>
                  <a:lnTo>
                    <a:pt x="2460" y="1673"/>
                  </a:lnTo>
                  <a:lnTo>
                    <a:pt x="2486" y="1673"/>
                  </a:lnTo>
                  <a:lnTo>
                    <a:pt x="2486" y="1680"/>
                  </a:lnTo>
                  <a:lnTo>
                    <a:pt x="2526" y="1688"/>
                  </a:lnTo>
                  <a:lnTo>
                    <a:pt x="2526" y="1691"/>
                  </a:lnTo>
                  <a:lnTo>
                    <a:pt x="2533" y="1691"/>
                  </a:lnTo>
                  <a:lnTo>
                    <a:pt x="2533" y="1697"/>
                  </a:lnTo>
                  <a:lnTo>
                    <a:pt x="2546" y="1697"/>
                  </a:lnTo>
                  <a:lnTo>
                    <a:pt x="2546" y="1700"/>
                  </a:lnTo>
                  <a:lnTo>
                    <a:pt x="2580" y="1700"/>
                  </a:lnTo>
                  <a:lnTo>
                    <a:pt x="2580" y="1704"/>
                  </a:lnTo>
                  <a:lnTo>
                    <a:pt x="2593" y="1704"/>
                  </a:lnTo>
                  <a:lnTo>
                    <a:pt x="2593" y="1708"/>
                  </a:lnTo>
                  <a:lnTo>
                    <a:pt x="2609" y="1708"/>
                  </a:lnTo>
                  <a:lnTo>
                    <a:pt x="2617" y="1724"/>
                  </a:lnTo>
                  <a:lnTo>
                    <a:pt x="2640" y="1724"/>
                  </a:lnTo>
                  <a:lnTo>
                    <a:pt x="2677" y="1764"/>
                  </a:lnTo>
                  <a:lnTo>
                    <a:pt x="2757" y="1768"/>
                  </a:lnTo>
                  <a:lnTo>
                    <a:pt x="2757" y="1771"/>
                  </a:lnTo>
                  <a:lnTo>
                    <a:pt x="2797" y="1777"/>
                  </a:lnTo>
                  <a:lnTo>
                    <a:pt x="2800" y="1784"/>
                  </a:lnTo>
                  <a:lnTo>
                    <a:pt x="2813" y="1784"/>
                  </a:lnTo>
                  <a:lnTo>
                    <a:pt x="2820" y="1797"/>
                  </a:lnTo>
                  <a:lnTo>
                    <a:pt x="2877" y="1784"/>
                  </a:lnTo>
                  <a:lnTo>
                    <a:pt x="2877" y="1780"/>
                  </a:lnTo>
                  <a:lnTo>
                    <a:pt x="2886" y="1780"/>
                  </a:lnTo>
                  <a:lnTo>
                    <a:pt x="2886" y="1777"/>
                  </a:lnTo>
                  <a:lnTo>
                    <a:pt x="2900" y="1777"/>
                  </a:lnTo>
                  <a:lnTo>
                    <a:pt x="2900" y="1771"/>
                  </a:lnTo>
                  <a:lnTo>
                    <a:pt x="2917" y="1771"/>
                  </a:lnTo>
                  <a:lnTo>
                    <a:pt x="2917" y="1768"/>
                  </a:lnTo>
                  <a:lnTo>
                    <a:pt x="2926" y="1768"/>
                  </a:lnTo>
                  <a:lnTo>
                    <a:pt x="2926" y="1764"/>
                  </a:lnTo>
                  <a:lnTo>
                    <a:pt x="2997" y="1768"/>
                  </a:lnTo>
                  <a:lnTo>
                    <a:pt x="3000" y="1771"/>
                  </a:lnTo>
                  <a:lnTo>
                    <a:pt x="3002" y="1775"/>
                  </a:lnTo>
                  <a:lnTo>
                    <a:pt x="3006" y="1777"/>
                  </a:lnTo>
                  <a:lnTo>
                    <a:pt x="3006" y="1784"/>
                  </a:lnTo>
                  <a:lnTo>
                    <a:pt x="3009" y="1784"/>
                  </a:lnTo>
                  <a:lnTo>
                    <a:pt x="3017" y="1844"/>
                  </a:lnTo>
                  <a:lnTo>
                    <a:pt x="3020" y="1844"/>
                  </a:lnTo>
                  <a:lnTo>
                    <a:pt x="3026" y="1860"/>
                  </a:lnTo>
                  <a:lnTo>
                    <a:pt x="3029" y="1860"/>
                  </a:lnTo>
                  <a:lnTo>
                    <a:pt x="3029" y="1868"/>
                  </a:lnTo>
                  <a:lnTo>
                    <a:pt x="3033" y="1868"/>
                  </a:lnTo>
                  <a:lnTo>
                    <a:pt x="3033" y="1877"/>
                  </a:lnTo>
                  <a:lnTo>
                    <a:pt x="3037" y="1877"/>
                  </a:lnTo>
                  <a:lnTo>
                    <a:pt x="3037" y="1884"/>
                  </a:lnTo>
                  <a:lnTo>
                    <a:pt x="3040" y="1884"/>
                  </a:lnTo>
                  <a:lnTo>
                    <a:pt x="3040" y="1893"/>
                  </a:lnTo>
                  <a:lnTo>
                    <a:pt x="3046" y="1893"/>
                  </a:lnTo>
                  <a:lnTo>
                    <a:pt x="3046" y="1900"/>
                  </a:lnTo>
                  <a:lnTo>
                    <a:pt x="3049" y="1900"/>
                  </a:lnTo>
                  <a:lnTo>
                    <a:pt x="3049" y="1908"/>
                  </a:lnTo>
                  <a:lnTo>
                    <a:pt x="3053" y="1908"/>
                  </a:lnTo>
                  <a:lnTo>
                    <a:pt x="3053" y="1917"/>
                  </a:lnTo>
                  <a:lnTo>
                    <a:pt x="3057" y="1917"/>
                  </a:lnTo>
                  <a:lnTo>
                    <a:pt x="3057" y="1940"/>
                  </a:lnTo>
                  <a:lnTo>
                    <a:pt x="3060" y="1940"/>
                  </a:lnTo>
                  <a:lnTo>
                    <a:pt x="3060" y="1953"/>
                  </a:lnTo>
                  <a:lnTo>
                    <a:pt x="3066" y="1953"/>
                  </a:lnTo>
                  <a:lnTo>
                    <a:pt x="3066" y="1960"/>
                  </a:lnTo>
                  <a:lnTo>
                    <a:pt x="3069" y="1960"/>
                  </a:lnTo>
                  <a:lnTo>
                    <a:pt x="3069" y="1968"/>
                  </a:lnTo>
                  <a:lnTo>
                    <a:pt x="3129" y="2013"/>
                  </a:lnTo>
                  <a:lnTo>
                    <a:pt x="3129" y="2040"/>
                  </a:lnTo>
                  <a:lnTo>
                    <a:pt x="3133" y="2040"/>
                  </a:lnTo>
                  <a:lnTo>
                    <a:pt x="3133" y="2037"/>
                  </a:lnTo>
                  <a:lnTo>
                    <a:pt x="3166" y="2037"/>
                  </a:lnTo>
                  <a:lnTo>
                    <a:pt x="3169" y="2044"/>
                  </a:lnTo>
                  <a:lnTo>
                    <a:pt x="3177" y="2044"/>
                  </a:lnTo>
                  <a:lnTo>
                    <a:pt x="3177" y="2048"/>
                  </a:lnTo>
                  <a:lnTo>
                    <a:pt x="3186" y="2048"/>
                  </a:lnTo>
                  <a:lnTo>
                    <a:pt x="3186" y="2051"/>
                  </a:lnTo>
                  <a:lnTo>
                    <a:pt x="3200" y="2057"/>
                  </a:lnTo>
                  <a:lnTo>
                    <a:pt x="3206" y="2060"/>
                  </a:lnTo>
                  <a:lnTo>
                    <a:pt x="3208" y="2064"/>
                  </a:lnTo>
                  <a:lnTo>
                    <a:pt x="3211" y="2069"/>
                  </a:lnTo>
                  <a:lnTo>
                    <a:pt x="3215" y="2075"/>
                  </a:lnTo>
                  <a:lnTo>
                    <a:pt x="3217" y="2080"/>
                  </a:lnTo>
                  <a:lnTo>
                    <a:pt x="3220" y="2080"/>
                  </a:lnTo>
                  <a:lnTo>
                    <a:pt x="3220" y="2100"/>
                  </a:lnTo>
                  <a:lnTo>
                    <a:pt x="3273" y="2100"/>
                  </a:lnTo>
                  <a:lnTo>
                    <a:pt x="3269" y="2057"/>
                  </a:lnTo>
                  <a:lnTo>
                    <a:pt x="3277" y="2051"/>
                  </a:lnTo>
                  <a:lnTo>
                    <a:pt x="3284" y="2048"/>
                  </a:lnTo>
                  <a:lnTo>
                    <a:pt x="3293" y="2046"/>
                  </a:lnTo>
                  <a:lnTo>
                    <a:pt x="3306" y="2044"/>
                  </a:lnTo>
                  <a:lnTo>
                    <a:pt x="3313" y="2060"/>
                  </a:lnTo>
                  <a:lnTo>
                    <a:pt x="3317" y="2060"/>
                  </a:lnTo>
                  <a:lnTo>
                    <a:pt x="3317" y="2057"/>
                  </a:lnTo>
                  <a:lnTo>
                    <a:pt x="3320" y="2057"/>
                  </a:lnTo>
                  <a:lnTo>
                    <a:pt x="3320" y="2044"/>
                  </a:lnTo>
                  <a:lnTo>
                    <a:pt x="3308" y="2033"/>
                  </a:lnTo>
                  <a:lnTo>
                    <a:pt x="3302" y="2017"/>
                  </a:lnTo>
                  <a:lnTo>
                    <a:pt x="3300" y="1991"/>
                  </a:lnTo>
                  <a:lnTo>
                    <a:pt x="3306" y="1991"/>
                  </a:lnTo>
                  <a:lnTo>
                    <a:pt x="3309" y="1964"/>
                  </a:lnTo>
                  <a:lnTo>
                    <a:pt x="3309" y="1964"/>
                  </a:lnTo>
                  <a:lnTo>
                    <a:pt x="3311" y="1962"/>
                  </a:lnTo>
                  <a:lnTo>
                    <a:pt x="3313" y="1960"/>
                  </a:lnTo>
                  <a:lnTo>
                    <a:pt x="3315" y="1958"/>
                  </a:lnTo>
                  <a:lnTo>
                    <a:pt x="3317" y="1957"/>
                  </a:lnTo>
                  <a:lnTo>
                    <a:pt x="3300" y="1957"/>
                  </a:lnTo>
                  <a:lnTo>
                    <a:pt x="3260" y="1911"/>
                  </a:lnTo>
                  <a:lnTo>
                    <a:pt x="3260" y="1897"/>
                  </a:lnTo>
                  <a:lnTo>
                    <a:pt x="3253" y="1893"/>
                  </a:lnTo>
                  <a:lnTo>
                    <a:pt x="3253" y="1884"/>
                  </a:lnTo>
                  <a:lnTo>
                    <a:pt x="3246" y="1880"/>
                  </a:lnTo>
                  <a:lnTo>
                    <a:pt x="3246" y="1873"/>
                  </a:lnTo>
                  <a:lnTo>
                    <a:pt x="3240" y="1873"/>
                  </a:lnTo>
                  <a:lnTo>
                    <a:pt x="3240" y="1860"/>
                  </a:lnTo>
                  <a:lnTo>
                    <a:pt x="3237" y="1860"/>
                  </a:lnTo>
                  <a:lnTo>
                    <a:pt x="3237" y="1851"/>
                  </a:lnTo>
                  <a:lnTo>
                    <a:pt x="3233" y="1851"/>
                  </a:lnTo>
                  <a:lnTo>
                    <a:pt x="3233" y="1844"/>
                  </a:lnTo>
                  <a:lnTo>
                    <a:pt x="3226" y="1840"/>
                  </a:lnTo>
                  <a:lnTo>
                    <a:pt x="3217" y="1817"/>
                  </a:lnTo>
                  <a:lnTo>
                    <a:pt x="3213" y="1817"/>
                  </a:lnTo>
                  <a:lnTo>
                    <a:pt x="3209" y="1813"/>
                  </a:lnTo>
                  <a:lnTo>
                    <a:pt x="3208" y="1809"/>
                  </a:lnTo>
                  <a:lnTo>
                    <a:pt x="3206" y="1806"/>
                  </a:lnTo>
                  <a:lnTo>
                    <a:pt x="3206" y="1800"/>
                  </a:lnTo>
                  <a:lnTo>
                    <a:pt x="3198" y="1798"/>
                  </a:lnTo>
                  <a:lnTo>
                    <a:pt x="3193" y="1795"/>
                  </a:lnTo>
                  <a:lnTo>
                    <a:pt x="3189" y="1791"/>
                  </a:lnTo>
                  <a:lnTo>
                    <a:pt x="3186" y="1788"/>
                  </a:lnTo>
                  <a:lnTo>
                    <a:pt x="3186" y="1784"/>
                  </a:lnTo>
                  <a:lnTo>
                    <a:pt x="3177" y="1784"/>
                  </a:lnTo>
                  <a:lnTo>
                    <a:pt x="3171" y="1775"/>
                  </a:lnTo>
                  <a:lnTo>
                    <a:pt x="3169" y="1760"/>
                  </a:lnTo>
                  <a:lnTo>
                    <a:pt x="3169" y="1744"/>
                  </a:lnTo>
                  <a:lnTo>
                    <a:pt x="3178" y="1735"/>
                  </a:lnTo>
                  <a:lnTo>
                    <a:pt x="3184" y="1722"/>
                  </a:lnTo>
                  <a:lnTo>
                    <a:pt x="3189" y="1708"/>
                  </a:lnTo>
                  <a:lnTo>
                    <a:pt x="3193" y="1708"/>
                  </a:lnTo>
                  <a:lnTo>
                    <a:pt x="3193" y="1700"/>
                  </a:lnTo>
                  <a:lnTo>
                    <a:pt x="3209" y="1688"/>
                  </a:lnTo>
                  <a:lnTo>
                    <a:pt x="3213" y="1668"/>
                  </a:lnTo>
                  <a:lnTo>
                    <a:pt x="3220" y="1664"/>
                  </a:lnTo>
                  <a:lnTo>
                    <a:pt x="3226" y="1648"/>
                  </a:lnTo>
                  <a:lnTo>
                    <a:pt x="3233" y="1644"/>
                  </a:lnTo>
                  <a:lnTo>
                    <a:pt x="3233" y="1637"/>
                  </a:lnTo>
                  <a:lnTo>
                    <a:pt x="3237" y="1637"/>
                  </a:lnTo>
                  <a:lnTo>
                    <a:pt x="3249" y="1540"/>
                  </a:lnTo>
                  <a:lnTo>
                    <a:pt x="3269" y="1537"/>
                  </a:lnTo>
                  <a:lnTo>
                    <a:pt x="3269" y="1533"/>
                  </a:lnTo>
                  <a:lnTo>
                    <a:pt x="3266" y="1529"/>
                  </a:lnTo>
                  <a:lnTo>
                    <a:pt x="3264" y="1529"/>
                  </a:lnTo>
                  <a:lnTo>
                    <a:pt x="3262" y="1528"/>
                  </a:lnTo>
                  <a:lnTo>
                    <a:pt x="3260" y="1524"/>
                  </a:lnTo>
                  <a:lnTo>
                    <a:pt x="3255" y="1526"/>
                  </a:lnTo>
                  <a:lnTo>
                    <a:pt x="3251" y="1526"/>
                  </a:lnTo>
                  <a:lnTo>
                    <a:pt x="3246" y="1528"/>
                  </a:lnTo>
                  <a:lnTo>
                    <a:pt x="3240" y="1528"/>
                  </a:lnTo>
                  <a:lnTo>
                    <a:pt x="3233" y="1528"/>
                  </a:lnTo>
                  <a:lnTo>
                    <a:pt x="3233" y="1520"/>
                  </a:lnTo>
                  <a:lnTo>
                    <a:pt x="3222" y="1511"/>
                  </a:lnTo>
                  <a:lnTo>
                    <a:pt x="3217" y="1500"/>
                  </a:lnTo>
                  <a:lnTo>
                    <a:pt x="3209" y="1488"/>
                  </a:lnTo>
                  <a:lnTo>
                    <a:pt x="3200" y="1484"/>
                  </a:lnTo>
                  <a:lnTo>
                    <a:pt x="3197" y="1468"/>
                  </a:lnTo>
                  <a:lnTo>
                    <a:pt x="3180" y="1457"/>
                  </a:lnTo>
                  <a:lnTo>
                    <a:pt x="3180" y="1448"/>
                  </a:lnTo>
                  <a:lnTo>
                    <a:pt x="3173" y="1444"/>
                  </a:lnTo>
                  <a:lnTo>
                    <a:pt x="3173" y="1437"/>
                  </a:lnTo>
                  <a:lnTo>
                    <a:pt x="3160" y="1428"/>
                  </a:lnTo>
                  <a:lnTo>
                    <a:pt x="3160" y="1420"/>
                  </a:lnTo>
                  <a:lnTo>
                    <a:pt x="3153" y="1417"/>
                  </a:lnTo>
                  <a:lnTo>
                    <a:pt x="3153" y="1408"/>
                  </a:lnTo>
                  <a:lnTo>
                    <a:pt x="3146" y="1404"/>
                  </a:lnTo>
                  <a:lnTo>
                    <a:pt x="3146" y="1397"/>
                  </a:lnTo>
                  <a:lnTo>
                    <a:pt x="3140" y="1397"/>
                  </a:lnTo>
                  <a:lnTo>
                    <a:pt x="3140" y="1388"/>
                  </a:lnTo>
                  <a:lnTo>
                    <a:pt x="3126" y="1380"/>
                  </a:lnTo>
                  <a:lnTo>
                    <a:pt x="3120" y="1373"/>
                  </a:lnTo>
                  <a:lnTo>
                    <a:pt x="3086" y="1373"/>
                  </a:lnTo>
                  <a:lnTo>
                    <a:pt x="3086" y="1368"/>
                  </a:lnTo>
                  <a:lnTo>
                    <a:pt x="3077" y="1368"/>
                  </a:lnTo>
                  <a:lnTo>
                    <a:pt x="3077" y="1364"/>
                  </a:lnTo>
                  <a:lnTo>
                    <a:pt x="3064" y="1360"/>
                  </a:lnTo>
                  <a:lnTo>
                    <a:pt x="3055" y="1358"/>
                  </a:lnTo>
                  <a:lnTo>
                    <a:pt x="3046" y="1353"/>
                  </a:lnTo>
                  <a:lnTo>
                    <a:pt x="3040" y="1340"/>
                  </a:lnTo>
                  <a:lnTo>
                    <a:pt x="3037" y="1331"/>
                  </a:lnTo>
                  <a:lnTo>
                    <a:pt x="3033" y="1322"/>
                  </a:lnTo>
                  <a:lnTo>
                    <a:pt x="3033" y="1308"/>
                  </a:lnTo>
                  <a:lnTo>
                    <a:pt x="3048" y="1298"/>
                  </a:lnTo>
                  <a:lnTo>
                    <a:pt x="3058" y="1282"/>
                  </a:lnTo>
                  <a:lnTo>
                    <a:pt x="3066" y="1264"/>
                  </a:lnTo>
                  <a:lnTo>
                    <a:pt x="3060" y="1264"/>
                  </a:lnTo>
                  <a:lnTo>
                    <a:pt x="3060" y="1240"/>
                  </a:lnTo>
                  <a:lnTo>
                    <a:pt x="3066" y="1240"/>
                  </a:lnTo>
                  <a:lnTo>
                    <a:pt x="3066" y="1238"/>
                  </a:lnTo>
                  <a:lnTo>
                    <a:pt x="3068" y="1238"/>
                  </a:lnTo>
                  <a:lnTo>
                    <a:pt x="3068" y="1237"/>
                  </a:lnTo>
                  <a:lnTo>
                    <a:pt x="3068" y="1237"/>
                  </a:lnTo>
                  <a:lnTo>
                    <a:pt x="3069" y="1237"/>
                  </a:lnTo>
                  <a:lnTo>
                    <a:pt x="3073" y="1237"/>
                  </a:lnTo>
                  <a:lnTo>
                    <a:pt x="3069" y="1217"/>
                  </a:lnTo>
                  <a:lnTo>
                    <a:pt x="3064" y="1213"/>
                  </a:lnTo>
                  <a:lnTo>
                    <a:pt x="3060" y="1211"/>
                  </a:lnTo>
                  <a:lnTo>
                    <a:pt x="3055" y="1209"/>
                  </a:lnTo>
                  <a:lnTo>
                    <a:pt x="3049" y="1208"/>
                  </a:lnTo>
                  <a:lnTo>
                    <a:pt x="3048" y="1202"/>
                  </a:lnTo>
                  <a:lnTo>
                    <a:pt x="3048" y="1198"/>
                  </a:lnTo>
                  <a:lnTo>
                    <a:pt x="3046" y="1195"/>
                  </a:lnTo>
                  <a:lnTo>
                    <a:pt x="3044" y="1191"/>
                  </a:lnTo>
                  <a:lnTo>
                    <a:pt x="3040" y="1188"/>
                  </a:lnTo>
                  <a:lnTo>
                    <a:pt x="3037" y="1188"/>
                  </a:lnTo>
                  <a:lnTo>
                    <a:pt x="3037" y="1180"/>
                  </a:lnTo>
                  <a:lnTo>
                    <a:pt x="3037" y="1178"/>
                  </a:lnTo>
                  <a:lnTo>
                    <a:pt x="3035" y="1177"/>
                  </a:lnTo>
                  <a:lnTo>
                    <a:pt x="3033" y="1175"/>
                  </a:lnTo>
                  <a:lnTo>
                    <a:pt x="3029" y="1173"/>
                  </a:lnTo>
                  <a:lnTo>
                    <a:pt x="3029" y="1173"/>
                  </a:lnTo>
                  <a:lnTo>
                    <a:pt x="3020" y="1168"/>
                  </a:lnTo>
                  <a:lnTo>
                    <a:pt x="3020" y="1144"/>
                  </a:lnTo>
                  <a:lnTo>
                    <a:pt x="2997" y="1144"/>
                  </a:lnTo>
                  <a:lnTo>
                    <a:pt x="2997" y="1140"/>
                  </a:lnTo>
                  <a:lnTo>
                    <a:pt x="2993" y="1140"/>
                  </a:lnTo>
                  <a:lnTo>
                    <a:pt x="2989" y="1097"/>
                  </a:lnTo>
                  <a:lnTo>
                    <a:pt x="2993" y="1097"/>
                  </a:lnTo>
                  <a:lnTo>
                    <a:pt x="2993" y="1048"/>
                  </a:lnTo>
                  <a:lnTo>
                    <a:pt x="2989" y="1048"/>
                  </a:lnTo>
                  <a:lnTo>
                    <a:pt x="2989" y="1053"/>
                  </a:lnTo>
                  <a:lnTo>
                    <a:pt x="2966" y="1053"/>
                  </a:lnTo>
                  <a:lnTo>
                    <a:pt x="2962" y="1049"/>
                  </a:lnTo>
                  <a:lnTo>
                    <a:pt x="2960" y="1046"/>
                  </a:lnTo>
                  <a:lnTo>
                    <a:pt x="2960" y="1046"/>
                  </a:lnTo>
                  <a:lnTo>
                    <a:pt x="2958" y="1046"/>
                  </a:lnTo>
                  <a:lnTo>
                    <a:pt x="2957" y="1046"/>
                  </a:lnTo>
                  <a:lnTo>
                    <a:pt x="2957" y="1046"/>
                  </a:lnTo>
                  <a:lnTo>
                    <a:pt x="2955" y="1046"/>
                  </a:lnTo>
                  <a:lnTo>
                    <a:pt x="2953" y="1044"/>
                  </a:lnTo>
                  <a:lnTo>
                    <a:pt x="2949" y="1033"/>
                  </a:lnTo>
                  <a:lnTo>
                    <a:pt x="2937" y="1024"/>
                  </a:lnTo>
                  <a:lnTo>
                    <a:pt x="2937" y="988"/>
                  </a:lnTo>
                  <a:lnTo>
                    <a:pt x="2940" y="984"/>
                  </a:lnTo>
                  <a:lnTo>
                    <a:pt x="2942" y="978"/>
                  </a:lnTo>
                  <a:lnTo>
                    <a:pt x="2946" y="971"/>
                  </a:lnTo>
                  <a:lnTo>
                    <a:pt x="2948" y="966"/>
                  </a:lnTo>
                  <a:lnTo>
                    <a:pt x="2949" y="960"/>
                  </a:lnTo>
                  <a:lnTo>
                    <a:pt x="2953" y="960"/>
                  </a:lnTo>
                  <a:lnTo>
                    <a:pt x="2953" y="957"/>
                  </a:lnTo>
                  <a:lnTo>
                    <a:pt x="2973" y="957"/>
                  </a:lnTo>
                  <a:lnTo>
                    <a:pt x="2973" y="951"/>
                  </a:lnTo>
                  <a:lnTo>
                    <a:pt x="3006" y="951"/>
                  </a:lnTo>
                  <a:lnTo>
                    <a:pt x="3026" y="946"/>
                  </a:lnTo>
                  <a:lnTo>
                    <a:pt x="3049" y="942"/>
                  </a:lnTo>
                  <a:lnTo>
                    <a:pt x="3077" y="940"/>
                  </a:lnTo>
                  <a:lnTo>
                    <a:pt x="3113" y="893"/>
                  </a:lnTo>
                  <a:lnTo>
                    <a:pt x="3140" y="893"/>
                  </a:lnTo>
                  <a:lnTo>
                    <a:pt x="3151" y="897"/>
                  </a:lnTo>
                  <a:lnTo>
                    <a:pt x="3166" y="897"/>
                  </a:lnTo>
                  <a:lnTo>
                    <a:pt x="3180" y="897"/>
                  </a:lnTo>
                  <a:lnTo>
                    <a:pt x="3186" y="908"/>
                  </a:lnTo>
                  <a:lnTo>
                    <a:pt x="3188" y="909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1"/>
                  </a:lnTo>
                  <a:lnTo>
                    <a:pt x="3188" y="913"/>
                  </a:lnTo>
                  <a:lnTo>
                    <a:pt x="3189" y="917"/>
                  </a:lnTo>
                  <a:lnTo>
                    <a:pt x="3213" y="913"/>
                  </a:lnTo>
                  <a:lnTo>
                    <a:pt x="3218" y="922"/>
                  </a:lnTo>
                  <a:lnTo>
                    <a:pt x="3224" y="928"/>
                  </a:lnTo>
                  <a:lnTo>
                    <a:pt x="3233" y="929"/>
                  </a:lnTo>
                  <a:lnTo>
                    <a:pt x="3249" y="928"/>
                  </a:lnTo>
                  <a:lnTo>
                    <a:pt x="3249" y="944"/>
                  </a:lnTo>
                  <a:lnTo>
                    <a:pt x="3253" y="946"/>
                  </a:lnTo>
                  <a:lnTo>
                    <a:pt x="3258" y="949"/>
                  </a:lnTo>
                  <a:lnTo>
                    <a:pt x="3262" y="951"/>
                  </a:lnTo>
                  <a:lnTo>
                    <a:pt x="3266" y="953"/>
                  </a:lnTo>
                  <a:lnTo>
                    <a:pt x="3271" y="955"/>
                  </a:lnTo>
                  <a:lnTo>
                    <a:pt x="3277" y="957"/>
                  </a:lnTo>
                  <a:lnTo>
                    <a:pt x="3277" y="951"/>
                  </a:lnTo>
                  <a:lnTo>
                    <a:pt x="3309" y="951"/>
                  </a:lnTo>
                  <a:lnTo>
                    <a:pt x="3313" y="944"/>
                  </a:lnTo>
                  <a:lnTo>
                    <a:pt x="3326" y="944"/>
                  </a:lnTo>
                  <a:lnTo>
                    <a:pt x="3326" y="940"/>
                  </a:lnTo>
                  <a:lnTo>
                    <a:pt x="3349" y="940"/>
                  </a:lnTo>
                  <a:lnTo>
                    <a:pt x="3349" y="937"/>
                  </a:lnTo>
                  <a:lnTo>
                    <a:pt x="3351" y="935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1" y="933"/>
                  </a:lnTo>
                  <a:lnTo>
                    <a:pt x="3353" y="931"/>
                  </a:lnTo>
                  <a:lnTo>
                    <a:pt x="3353" y="928"/>
                  </a:lnTo>
                  <a:lnTo>
                    <a:pt x="3377" y="928"/>
                  </a:lnTo>
                  <a:lnTo>
                    <a:pt x="3386" y="973"/>
                  </a:lnTo>
                  <a:lnTo>
                    <a:pt x="3397" y="977"/>
                  </a:lnTo>
                  <a:lnTo>
                    <a:pt x="3400" y="984"/>
                  </a:lnTo>
                  <a:lnTo>
                    <a:pt x="3413" y="991"/>
                  </a:lnTo>
                  <a:lnTo>
                    <a:pt x="3413" y="1024"/>
                  </a:lnTo>
                  <a:lnTo>
                    <a:pt x="3409" y="1024"/>
                  </a:lnTo>
                  <a:lnTo>
                    <a:pt x="3409" y="1028"/>
                  </a:lnTo>
                  <a:lnTo>
                    <a:pt x="3426" y="1031"/>
                  </a:lnTo>
                  <a:lnTo>
                    <a:pt x="3437" y="1037"/>
                  </a:lnTo>
                  <a:lnTo>
                    <a:pt x="3446" y="1048"/>
                  </a:lnTo>
                  <a:lnTo>
                    <a:pt x="3446" y="1064"/>
                  </a:lnTo>
                  <a:lnTo>
                    <a:pt x="3449" y="1064"/>
                  </a:lnTo>
                  <a:lnTo>
                    <a:pt x="3449" y="1068"/>
                  </a:lnTo>
                  <a:lnTo>
                    <a:pt x="3453" y="1069"/>
                  </a:lnTo>
                  <a:lnTo>
                    <a:pt x="3457" y="1071"/>
                  </a:lnTo>
                  <a:lnTo>
                    <a:pt x="3458" y="1069"/>
                  </a:lnTo>
                  <a:lnTo>
                    <a:pt x="3460" y="1069"/>
                  </a:lnTo>
                  <a:lnTo>
                    <a:pt x="3462" y="1069"/>
                  </a:lnTo>
                  <a:lnTo>
                    <a:pt x="3464" y="1069"/>
                  </a:lnTo>
                  <a:lnTo>
                    <a:pt x="3466" y="1071"/>
                  </a:lnTo>
                  <a:lnTo>
                    <a:pt x="3468" y="1075"/>
                  </a:lnTo>
                  <a:lnTo>
                    <a:pt x="3469" y="1080"/>
                  </a:lnTo>
                  <a:lnTo>
                    <a:pt x="3477" y="1080"/>
                  </a:lnTo>
                  <a:lnTo>
                    <a:pt x="3477" y="1117"/>
                  </a:lnTo>
                  <a:lnTo>
                    <a:pt x="3457" y="1120"/>
                  </a:lnTo>
                  <a:lnTo>
                    <a:pt x="3457" y="1137"/>
                  </a:lnTo>
                  <a:lnTo>
                    <a:pt x="3469" y="1137"/>
                  </a:lnTo>
                  <a:lnTo>
                    <a:pt x="3480" y="1118"/>
                  </a:lnTo>
                  <a:lnTo>
                    <a:pt x="3493" y="1102"/>
                  </a:lnTo>
                  <a:lnTo>
                    <a:pt x="3509" y="1088"/>
                  </a:lnTo>
                  <a:lnTo>
                    <a:pt x="3509" y="1084"/>
                  </a:lnTo>
                  <a:lnTo>
                    <a:pt x="3533" y="1084"/>
                  </a:lnTo>
                  <a:lnTo>
                    <a:pt x="3542" y="1097"/>
                  </a:lnTo>
                  <a:lnTo>
                    <a:pt x="3557" y="1104"/>
                  </a:lnTo>
                  <a:lnTo>
                    <a:pt x="3573" y="1108"/>
                  </a:lnTo>
                  <a:lnTo>
                    <a:pt x="3593" y="1108"/>
                  </a:lnTo>
                  <a:lnTo>
                    <a:pt x="3602" y="1089"/>
                  </a:lnTo>
                  <a:lnTo>
                    <a:pt x="3611" y="1073"/>
                  </a:lnTo>
                  <a:lnTo>
                    <a:pt x="3618" y="1053"/>
                  </a:lnTo>
                  <a:lnTo>
                    <a:pt x="3620" y="1028"/>
                  </a:lnTo>
                  <a:lnTo>
                    <a:pt x="3637" y="1028"/>
                  </a:lnTo>
                  <a:lnTo>
                    <a:pt x="3633" y="1002"/>
                  </a:lnTo>
                  <a:lnTo>
                    <a:pt x="3631" y="973"/>
                  </a:lnTo>
                  <a:lnTo>
                    <a:pt x="3633" y="948"/>
                  </a:lnTo>
                  <a:lnTo>
                    <a:pt x="3620" y="944"/>
                  </a:lnTo>
                  <a:lnTo>
                    <a:pt x="3617" y="937"/>
                  </a:lnTo>
                  <a:lnTo>
                    <a:pt x="3609" y="937"/>
                  </a:lnTo>
                  <a:lnTo>
                    <a:pt x="3608" y="933"/>
                  </a:lnTo>
                  <a:lnTo>
                    <a:pt x="3606" y="931"/>
                  </a:lnTo>
                  <a:lnTo>
                    <a:pt x="3604" y="928"/>
                  </a:lnTo>
                  <a:lnTo>
                    <a:pt x="3600" y="924"/>
                  </a:lnTo>
                  <a:lnTo>
                    <a:pt x="3600" y="860"/>
                  </a:lnTo>
                  <a:lnTo>
                    <a:pt x="3620" y="860"/>
                  </a:lnTo>
                  <a:lnTo>
                    <a:pt x="3626" y="871"/>
                  </a:lnTo>
                  <a:lnTo>
                    <a:pt x="3657" y="871"/>
                  </a:lnTo>
                  <a:lnTo>
                    <a:pt x="3660" y="880"/>
                  </a:lnTo>
                  <a:lnTo>
                    <a:pt x="3673" y="880"/>
                  </a:lnTo>
                  <a:lnTo>
                    <a:pt x="3673" y="884"/>
                  </a:lnTo>
                  <a:lnTo>
                    <a:pt x="3700" y="888"/>
                  </a:lnTo>
                  <a:lnTo>
                    <a:pt x="3700" y="893"/>
                  </a:lnTo>
                  <a:lnTo>
                    <a:pt x="3711" y="897"/>
                  </a:lnTo>
                  <a:lnTo>
                    <a:pt x="3720" y="898"/>
                  </a:lnTo>
                  <a:lnTo>
                    <a:pt x="3733" y="900"/>
                  </a:lnTo>
                  <a:lnTo>
                    <a:pt x="3733" y="917"/>
                  </a:lnTo>
                  <a:lnTo>
                    <a:pt x="3746" y="918"/>
                  </a:lnTo>
                  <a:lnTo>
                    <a:pt x="3755" y="920"/>
                  </a:lnTo>
                  <a:lnTo>
                    <a:pt x="3760" y="924"/>
                  </a:lnTo>
                  <a:lnTo>
                    <a:pt x="3771" y="928"/>
                  </a:lnTo>
                  <a:lnTo>
                    <a:pt x="3786" y="928"/>
                  </a:lnTo>
                  <a:lnTo>
                    <a:pt x="3786" y="944"/>
                  </a:lnTo>
                  <a:lnTo>
                    <a:pt x="3813" y="944"/>
                  </a:lnTo>
                  <a:lnTo>
                    <a:pt x="3815" y="948"/>
                  </a:lnTo>
                  <a:lnTo>
                    <a:pt x="3817" y="953"/>
                  </a:lnTo>
                  <a:lnTo>
                    <a:pt x="3817" y="957"/>
                  </a:lnTo>
                  <a:lnTo>
                    <a:pt x="3817" y="964"/>
                  </a:lnTo>
                  <a:lnTo>
                    <a:pt x="3835" y="966"/>
                  </a:lnTo>
                  <a:lnTo>
                    <a:pt x="3848" y="968"/>
                  </a:lnTo>
                  <a:lnTo>
                    <a:pt x="3860" y="971"/>
                  </a:lnTo>
                  <a:lnTo>
                    <a:pt x="3877" y="973"/>
                  </a:lnTo>
                  <a:lnTo>
                    <a:pt x="3878" y="975"/>
                  </a:lnTo>
                  <a:lnTo>
                    <a:pt x="3880" y="978"/>
                  </a:lnTo>
                  <a:lnTo>
                    <a:pt x="3882" y="980"/>
                  </a:lnTo>
                  <a:lnTo>
                    <a:pt x="3884" y="984"/>
                  </a:lnTo>
                  <a:lnTo>
                    <a:pt x="3886" y="988"/>
                  </a:lnTo>
                  <a:lnTo>
                    <a:pt x="3889" y="988"/>
                  </a:lnTo>
                  <a:lnTo>
                    <a:pt x="3889" y="1004"/>
                  </a:lnTo>
                  <a:lnTo>
                    <a:pt x="3949" y="1008"/>
                  </a:lnTo>
                  <a:lnTo>
                    <a:pt x="3949" y="1068"/>
                  </a:lnTo>
                  <a:lnTo>
                    <a:pt x="3966" y="1068"/>
                  </a:lnTo>
                  <a:lnTo>
                    <a:pt x="3969" y="1080"/>
                  </a:lnTo>
                  <a:lnTo>
                    <a:pt x="3973" y="1082"/>
                  </a:lnTo>
                  <a:lnTo>
                    <a:pt x="3977" y="1082"/>
                  </a:lnTo>
                  <a:lnTo>
                    <a:pt x="3977" y="1084"/>
                  </a:lnTo>
                  <a:lnTo>
                    <a:pt x="3977" y="1084"/>
                  </a:lnTo>
                  <a:lnTo>
                    <a:pt x="4013" y="1084"/>
                  </a:lnTo>
                  <a:lnTo>
                    <a:pt x="4013" y="1088"/>
                  </a:lnTo>
                  <a:lnTo>
                    <a:pt x="4020" y="1088"/>
                  </a:lnTo>
                  <a:lnTo>
                    <a:pt x="4022" y="1089"/>
                  </a:lnTo>
                  <a:lnTo>
                    <a:pt x="4022" y="1091"/>
                  </a:lnTo>
                  <a:lnTo>
                    <a:pt x="4024" y="1093"/>
                  </a:lnTo>
                  <a:lnTo>
                    <a:pt x="4026" y="1095"/>
                  </a:lnTo>
                  <a:lnTo>
                    <a:pt x="4026" y="1097"/>
                  </a:lnTo>
                  <a:lnTo>
                    <a:pt x="4029" y="1097"/>
                  </a:lnTo>
                  <a:lnTo>
                    <a:pt x="4029" y="1093"/>
                  </a:lnTo>
                  <a:lnTo>
                    <a:pt x="4040" y="1088"/>
                  </a:lnTo>
                  <a:lnTo>
                    <a:pt x="4040" y="1084"/>
                  </a:lnTo>
                  <a:lnTo>
                    <a:pt x="4089" y="1084"/>
                  </a:lnTo>
                  <a:lnTo>
                    <a:pt x="4100" y="1104"/>
                  </a:lnTo>
                  <a:lnTo>
                    <a:pt x="4113" y="1100"/>
                  </a:lnTo>
                  <a:lnTo>
                    <a:pt x="4122" y="1097"/>
                  </a:lnTo>
                  <a:lnTo>
                    <a:pt x="4131" y="1093"/>
                  </a:lnTo>
                  <a:lnTo>
                    <a:pt x="4142" y="1093"/>
                  </a:lnTo>
                  <a:lnTo>
                    <a:pt x="4157" y="1097"/>
                  </a:lnTo>
                  <a:lnTo>
                    <a:pt x="4157" y="1084"/>
                  </a:lnTo>
                  <a:lnTo>
                    <a:pt x="4177" y="1082"/>
                  </a:lnTo>
                  <a:lnTo>
                    <a:pt x="4193" y="1082"/>
                  </a:lnTo>
                  <a:lnTo>
                    <a:pt x="4213" y="1084"/>
                  </a:lnTo>
                  <a:lnTo>
                    <a:pt x="4217" y="1078"/>
                  </a:lnTo>
                  <a:lnTo>
                    <a:pt x="4218" y="1075"/>
                  </a:lnTo>
                  <a:lnTo>
                    <a:pt x="4220" y="1071"/>
                  </a:lnTo>
                  <a:lnTo>
                    <a:pt x="4224" y="1066"/>
                  </a:lnTo>
                  <a:lnTo>
                    <a:pt x="4226" y="1060"/>
                  </a:lnTo>
                  <a:lnTo>
                    <a:pt x="4289" y="1060"/>
                  </a:lnTo>
                  <a:lnTo>
                    <a:pt x="4286" y="1104"/>
                  </a:lnTo>
                  <a:lnTo>
                    <a:pt x="4289" y="1104"/>
                  </a:lnTo>
                  <a:lnTo>
                    <a:pt x="4298" y="1095"/>
                  </a:lnTo>
                  <a:lnTo>
                    <a:pt x="4313" y="1091"/>
                  </a:lnTo>
                  <a:lnTo>
                    <a:pt x="4333" y="1093"/>
                  </a:lnTo>
                  <a:lnTo>
                    <a:pt x="4337" y="1097"/>
                  </a:lnTo>
                  <a:lnTo>
                    <a:pt x="4340" y="1100"/>
                  </a:lnTo>
                  <a:lnTo>
                    <a:pt x="4344" y="1106"/>
                  </a:lnTo>
                  <a:lnTo>
                    <a:pt x="4348" y="1109"/>
                  </a:lnTo>
                  <a:lnTo>
                    <a:pt x="4351" y="1113"/>
                  </a:lnTo>
                  <a:lnTo>
                    <a:pt x="4353" y="1120"/>
                  </a:lnTo>
                  <a:lnTo>
                    <a:pt x="4357" y="1120"/>
                  </a:lnTo>
                  <a:lnTo>
                    <a:pt x="4357" y="1113"/>
                  </a:lnTo>
                  <a:lnTo>
                    <a:pt x="4358" y="1106"/>
                  </a:lnTo>
                  <a:lnTo>
                    <a:pt x="4360" y="1100"/>
                  </a:lnTo>
                  <a:lnTo>
                    <a:pt x="4362" y="1097"/>
                  </a:lnTo>
                  <a:lnTo>
                    <a:pt x="4368" y="1095"/>
                  </a:lnTo>
                  <a:lnTo>
                    <a:pt x="4373" y="1093"/>
                  </a:lnTo>
                  <a:lnTo>
                    <a:pt x="4373" y="1088"/>
                  </a:lnTo>
                  <a:lnTo>
                    <a:pt x="4380" y="1086"/>
                  </a:lnTo>
                  <a:lnTo>
                    <a:pt x="4393" y="1082"/>
                  </a:lnTo>
                  <a:lnTo>
                    <a:pt x="4408" y="1080"/>
                  </a:lnTo>
                  <a:lnTo>
                    <a:pt x="4422" y="1078"/>
                  </a:lnTo>
                  <a:lnTo>
                    <a:pt x="4433" y="1080"/>
                  </a:lnTo>
                  <a:lnTo>
                    <a:pt x="4437" y="1088"/>
                  </a:lnTo>
                  <a:lnTo>
                    <a:pt x="4457" y="1093"/>
                  </a:lnTo>
                  <a:lnTo>
                    <a:pt x="4457" y="1124"/>
                  </a:lnTo>
                  <a:lnTo>
                    <a:pt x="4464" y="1124"/>
                  </a:lnTo>
                  <a:lnTo>
                    <a:pt x="4469" y="1126"/>
                  </a:lnTo>
                  <a:lnTo>
                    <a:pt x="4471" y="1126"/>
                  </a:lnTo>
                  <a:lnTo>
                    <a:pt x="4475" y="1128"/>
                  </a:lnTo>
                  <a:lnTo>
                    <a:pt x="4477" y="1129"/>
                  </a:lnTo>
                  <a:lnTo>
                    <a:pt x="4480" y="1131"/>
                  </a:lnTo>
                  <a:lnTo>
                    <a:pt x="4486" y="1131"/>
                  </a:lnTo>
                  <a:lnTo>
                    <a:pt x="4486" y="1137"/>
                  </a:lnTo>
                  <a:lnTo>
                    <a:pt x="4488" y="1140"/>
                  </a:lnTo>
                  <a:lnTo>
                    <a:pt x="4488" y="1140"/>
                  </a:lnTo>
                  <a:lnTo>
                    <a:pt x="4489" y="1142"/>
                  </a:lnTo>
                  <a:lnTo>
                    <a:pt x="4489" y="1142"/>
                  </a:lnTo>
                  <a:lnTo>
                    <a:pt x="4491" y="1142"/>
                  </a:lnTo>
                  <a:lnTo>
                    <a:pt x="4493" y="1142"/>
                  </a:lnTo>
                  <a:lnTo>
                    <a:pt x="4497" y="1144"/>
                  </a:lnTo>
                  <a:lnTo>
                    <a:pt x="4497" y="1148"/>
                  </a:lnTo>
                  <a:lnTo>
                    <a:pt x="4500" y="1151"/>
                  </a:lnTo>
                  <a:lnTo>
                    <a:pt x="4506" y="1151"/>
                  </a:lnTo>
                  <a:lnTo>
                    <a:pt x="4511" y="1151"/>
                  </a:lnTo>
                  <a:lnTo>
                    <a:pt x="4517" y="1151"/>
                  </a:lnTo>
                  <a:lnTo>
                    <a:pt x="4517" y="1168"/>
                  </a:lnTo>
                  <a:lnTo>
                    <a:pt x="4518" y="1169"/>
                  </a:lnTo>
                  <a:lnTo>
                    <a:pt x="4518" y="1169"/>
                  </a:lnTo>
                  <a:lnTo>
                    <a:pt x="4520" y="1169"/>
                  </a:lnTo>
                  <a:lnTo>
                    <a:pt x="4520" y="1169"/>
                  </a:lnTo>
                  <a:lnTo>
                    <a:pt x="4520" y="1171"/>
                  </a:lnTo>
                  <a:lnTo>
                    <a:pt x="4520" y="1173"/>
                  </a:lnTo>
                  <a:lnTo>
                    <a:pt x="4533" y="1173"/>
                  </a:lnTo>
                  <a:lnTo>
                    <a:pt x="4533" y="1184"/>
                  </a:lnTo>
                  <a:lnTo>
                    <a:pt x="4537" y="1202"/>
                  </a:lnTo>
                  <a:lnTo>
                    <a:pt x="4538" y="1222"/>
                  </a:lnTo>
                  <a:lnTo>
                    <a:pt x="4542" y="1240"/>
                  </a:lnTo>
                  <a:lnTo>
                    <a:pt x="4546" y="1248"/>
                  </a:lnTo>
                  <a:lnTo>
                    <a:pt x="4546" y="1242"/>
                  </a:lnTo>
                  <a:lnTo>
                    <a:pt x="4548" y="1238"/>
                  </a:lnTo>
                  <a:lnTo>
                    <a:pt x="4548" y="1235"/>
                  </a:lnTo>
                  <a:lnTo>
                    <a:pt x="4549" y="1233"/>
                  </a:lnTo>
                  <a:lnTo>
                    <a:pt x="4551" y="1229"/>
                  </a:lnTo>
                  <a:lnTo>
                    <a:pt x="4553" y="1224"/>
                  </a:lnTo>
                  <a:lnTo>
                    <a:pt x="4586" y="1224"/>
                  </a:lnTo>
                  <a:lnTo>
                    <a:pt x="4588" y="1238"/>
                  </a:lnTo>
                  <a:lnTo>
                    <a:pt x="4589" y="1257"/>
                  </a:lnTo>
                  <a:lnTo>
                    <a:pt x="4600" y="1260"/>
                  </a:lnTo>
                  <a:lnTo>
                    <a:pt x="4606" y="1271"/>
                  </a:lnTo>
                  <a:lnTo>
                    <a:pt x="4609" y="1271"/>
                  </a:lnTo>
                  <a:lnTo>
                    <a:pt x="4609" y="1280"/>
                  </a:lnTo>
                  <a:lnTo>
                    <a:pt x="4613" y="1280"/>
                  </a:lnTo>
                  <a:lnTo>
                    <a:pt x="4613" y="1313"/>
                  </a:lnTo>
                  <a:lnTo>
                    <a:pt x="4617" y="1313"/>
                  </a:lnTo>
                  <a:lnTo>
                    <a:pt x="4617" y="1324"/>
                  </a:lnTo>
                  <a:lnTo>
                    <a:pt x="4620" y="1324"/>
                  </a:lnTo>
                  <a:lnTo>
                    <a:pt x="4620" y="1337"/>
                  </a:lnTo>
                  <a:lnTo>
                    <a:pt x="4626" y="1337"/>
                  </a:lnTo>
                  <a:lnTo>
                    <a:pt x="4626" y="1348"/>
                  </a:lnTo>
                  <a:lnTo>
                    <a:pt x="4629" y="1348"/>
                  </a:lnTo>
                  <a:lnTo>
                    <a:pt x="4629" y="1360"/>
                  </a:lnTo>
                  <a:lnTo>
                    <a:pt x="4633" y="1360"/>
                  </a:lnTo>
                  <a:lnTo>
                    <a:pt x="4633" y="1373"/>
                  </a:lnTo>
                  <a:lnTo>
                    <a:pt x="4637" y="1373"/>
                  </a:lnTo>
                  <a:lnTo>
                    <a:pt x="4637" y="1380"/>
                  </a:lnTo>
                  <a:lnTo>
                    <a:pt x="4640" y="1380"/>
                  </a:lnTo>
                  <a:lnTo>
                    <a:pt x="4640" y="1400"/>
                  </a:lnTo>
                  <a:lnTo>
                    <a:pt x="4646" y="1400"/>
                  </a:lnTo>
                  <a:lnTo>
                    <a:pt x="4646" y="1377"/>
                  </a:lnTo>
                  <a:lnTo>
                    <a:pt x="4649" y="1357"/>
                  </a:lnTo>
                  <a:lnTo>
                    <a:pt x="4697" y="1351"/>
                  </a:lnTo>
                  <a:lnTo>
                    <a:pt x="4697" y="1373"/>
                  </a:lnTo>
                  <a:lnTo>
                    <a:pt x="4700" y="1375"/>
                  </a:lnTo>
                  <a:lnTo>
                    <a:pt x="4702" y="1377"/>
                  </a:lnTo>
                  <a:lnTo>
                    <a:pt x="4706" y="1377"/>
                  </a:lnTo>
                  <a:lnTo>
                    <a:pt x="4708" y="1378"/>
                  </a:lnTo>
                  <a:lnTo>
                    <a:pt x="4713" y="1380"/>
                  </a:lnTo>
                  <a:lnTo>
                    <a:pt x="4726" y="1364"/>
                  </a:lnTo>
                  <a:lnTo>
                    <a:pt x="4753" y="1364"/>
                  </a:lnTo>
                  <a:lnTo>
                    <a:pt x="4753" y="1360"/>
                  </a:lnTo>
                  <a:lnTo>
                    <a:pt x="4757" y="1360"/>
                  </a:lnTo>
                  <a:lnTo>
                    <a:pt x="4757" y="1351"/>
                  </a:lnTo>
                  <a:lnTo>
                    <a:pt x="4766" y="1348"/>
                  </a:lnTo>
                  <a:lnTo>
                    <a:pt x="4769" y="1342"/>
                  </a:lnTo>
                  <a:lnTo>
                    <a:pt x="4773" y="1335"/>
                  </a:lnTo>
                  <a:lnTo>
                    <a:pt x="4775" y="1328"/>
                  </a:lnTo>
                  <a:lnTo>
                    <a:pt x="4777" y="1320"/>
                  </a:lnTo>
                  <a:lnTo>
                    <a:pt x="4782" y="1318"/>
                  </a:lnTo>
                  <a:lnTo>
                    <a:pt x="4786" y="1317"/>
                  </a:lnTo>
                  <a:lnTo>
                    <a:pt x="4789" y="1315"/>
                  </a:lnTo>
                  <a:lnTo>
                    <a:pt x="4793" y="1313"/>
                  </a:lnTo>
                  <a:lnTo>
                    <a:pt x="4793" y="1308"/>
                  </a:lnTo>
                  <a:lnTo>
                    <a:pt x="4809" y="1304"/>
                  </a:lnTo>
                  <a:lnTo>
                    <a:pt x="4813" y="1297"/>
                  </a:lnTo>
                  <a:lnTo>
                    <a:pt x="4849" y="1297"/>
                  </a:lnTo>
                  <a:lnTo>
                    <a:pt x="4853" y="1308"/>
                  </a:lnTo>
                  <a:lnTo>
                    <a:pt x="4857" y="1308"/>
                  </a:lnTo>
                  <a:lnTo>
                    <a:pt x="4857" y="1333"/>
                  </a:lnTo>
                  <a:lnTo>
                    <a:pt x="4860" y="1333"/>
                  </a:lnTo>
                  <a:lnTo>
                    <a:pt x="4880" y="1357"/>
                  </a:lnTo>
                  <a:lnTo>
                    <a:pt x="4882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5"/>
                  </a:lnTo>
                  <a:lnTo>
                    <a:pt x="4884" y="1353"/>
                  </a:lnTo>
                  <a:lnTo>
                    <a:pt x="4886" y="1351"/>
                  </a:lnTo>
                  <a:lnTo>
                    <a:pt x="4889" y="1351"/>
                  </a:lnTo>
                  <a:lnTo>
                    <a:pt x="4893" y="1340"/>
                  </a:lnTo>
                  <a:lnTo>
                    <a:pt x="4926" y="1340"/>
                  </a:lnTo>
                  <a:lnTo>
                    <a:pt x="4920" y="1393"/>
                  </a:lnTo>
                  <a:lnTo>
                    <a:pt x="4929" y="1393"/>
                  </a:lnTo>
                  <a:lnTo>
                    <a:pt x="4933" y="1395"/>
                  </a:lnTo>
                  <a:lnTo>
                    <a:pt x="4937" y="1397"/>
                  </a:lnTo>
                  <a:lnTo>
                    <a:pt x="4938" y="1400"/>
                  </a:lnTo>
                  <a:lnTo>
                    <a:pt x="4938" y="1402"/>
                  </a:lnTo>
                  <a:lnTo>
                    <a:pt x="4940" y="1404"/>
                  </a:lnTo>
                  <a:lnTo>
                    <a:pt x="4940" y="1408"/>
                  </a:lnTo>
                  <a:lnTo>
                    <a:pt x="4942" y="1409"/>
                  </a:lnTo>
                  <a:lnTo>
                    <a:pt x="4946" y="1411"/>
                  </a:lnTo>
                  <a:lnTo>
                    <a:pt x="4953" y="1411"/>
                  </a:lnTo>
                  <a:lnTo>
                    <a:pt x="4949" y="1368"/>
                  </a:lnTo>
                  <a:lnTo>
                    <a:pt x="4980" y="1368"/>
                  </a:lnTo>
                  <a:lnTo>
                    <a:pt x="4986" y="1388"/>
                  </a:lnTo>
                  <a:lnTo>
                    <a:pt x="4989" y="1388"/>
                  </a:lnTo>
                  <a:lnTo>
                    <a:pt x="4989" y="1380"/>
                  </a:lnTo>
                  <a:lnTo>
                    <a:pt x="5020" y="1380"/>
                  </a:lnTo>
                  <a:lnTo>
                    <a:pt x="5024" y="1384"/>
                  </a:lnTo>
                  <a:lnTo>
                    <a:pt x="5028" y="1386"/>
                  </a:lnTo>
                  <a:lnTo>
                    <a:pt x="5029" y="1388"/>
                  </a:lnTo>
                  <a:lnTo>
                    <a:pt x="5029" y="1397"/>
                  </a:lnTo>
                  <a:lnTo>
                    <a:pt x="5037" y="1400"/>
                  </a:lnTo>
                  <a:lnTo>
                    <a:pt x="5037" y="1408"/>
                  </a:lnTo>
                  <a:lnTo>
                    <a:pt x="5040" y="1408"/>
                  </a:lnTo>
                  <a:lnTo>
                    <a:pt x="5040" y="1417"/>
                  </a:lnTo>
                  <a:lnTo>
                    <a:pt x="5046" y="1417"/>
                  </a:lnTo>
                  <a:lnTo>
                    <a:pt x="5046" y="1424"/>
                  </a:lnTo>
                  <a:lnTo>
                    <a:pt x="5049" y="1424"/>
                  </a:lnTo>
                  <a:lnTo>
                    <a:pt x="5049" y="1431"/>
                  </a:lnTo>
                  <a:lnTo>
                    <a:pt x="5053" y="1431"/>
                  </a:lnTo>
                  <a:lnTo>
                    <a:pt x="5053" y="1440"/>
                  </a:lnTo>
                  <a:lnTo>
                    <a:pt x="5060" y="1444"/>
                  </a:lnTo>
                  <a:lnTo>
                    <a:pt x="5060" y="1488"/>
                  </a:lnTo>
                  <a:lnTo>
                    <a:pt x="5053" y="1491"/>
                  </a:lnTo>
                  <a:lnTo>
                    <a:pt x="5053" y="1500"/>
                  </a:lnTo>
                  <a:lnTo>
                    <a:pt x="5037" y="1502"/>
                  </a:lnTo>
                  <a:lnTo>
                    <a:pt x="5028" y="1502"/>
                  </a:lnTo>
                  <a:lnTo>
                    <a:pt x="5022" y="1500"/>
                  </a:lnTo>
                  <a:lnTo>
                    <a:pt x="5015" y="1495"/>
                  </a:lnTo>
                  <a:lnTo>
                    <a:pt x="5006" y="1488"/>
                  </a:lnTo>
                  <a:lnTo>
                    <a:pt x="5006" y="1513"/>
                  </a:lnTo>
                  <a:lnTo>
                    <a:pt x="4977" y="1513"/>
                  </a:lnTo>
                  <a:lnTo>
                    <a:pt x="4973" y="1500"/>
                  </a:lnTo>
                  <a:lnTo>
                    <a:pt x="4969" y="1500"/>
                  </a:lnTo>
                  <a:lnTo>
                    <a:pt x="4969" y="1491"/>
                  </a:lnTo>
                  <a:lnTo>
                    <a:pt x="4957" y="1484"/>
                  </a:lnTo>
                  <a:lnTo>
                    <a:pt x="4953" y="1468"/>
                  </a:lnTo>
                  <a:lnTo>
                    <a:pt x="4951" y="1466"/>
                  </a:lnTo>
                  <a:lnTo>
                    <a:pt x="4948" y="1464"/>
                  </a:lnTo>
                  <a:lnTo>
                    <a:pt x="4944" y="1462"/>
                  </a:lnTo>
                  <a:lnTo>
                    <a:pt x="4940" y="1460"/>
                  </a:lnTo>
                  <a:lnTo>
                    <a:pt x="4937" y="1457"/>
                  </a:lnTo>
                  <a:lnTo>
                    <a:pt x="4933" y="1457"/>
                  </a:lnTo>
                  <a:lnTo>
                    <a:pt x="4933" y="1468"/>
                  </a:lnTo>
                  <a:lnTo>
                    <a:pt x="4937" y="1477"/>
                  </a:lnTo>
                  <a:lnTo>
                    <a:pt x="4938" y="1491"/>
                  </a:lnTo>
                  <a:lnTo>
                    <a:pt x="4937" y="1504"/>
                  </a:lnTo>
                  <a:lnTo>
                    <a:pt x="4933" y="1504"/>
                  </a:lnTo>
                  <a:lnTo>
                    <a:pt x="4933" y="1513"/>
                  </a:lnTo>
                  <a:lnTo>
                    <a:pt x="4929" y="1513"/>
                  </a:lnTo>
                  <a:lnTo>
                    <a:pt x="4929" y="1580"/>
                  </a:lnTo>
                  <a:lnTo>
                    <a:pt x="4926" y="1584"/>
                  </a:lnTo>
                  <a:lnTo>
                    <a:pt x="4922" y="1586"/>
                  </a:lnTo>
                  <a:lnTo>
                    <a:pt x="4922" y="1588"/>
                  </a:lnTo>
                  <a:lnTo>
                    <a:pt x="4920" y="1591"/>
                  </a:lnTo>
                  <a:lnTo>
                    <a:pt x="4918" y="1593"/>
                  </a:lnTo>
                  <a:lnTo>
                    <a:pt x="4915" y="1595"/>
                  </a:lnTo>
                  <a:lnTo>
                    <a:pt x="4909" y="1597"/>
                  </a:lnTo>
                  <a:lnTo>
                    <a:pt x="4909" y="1600"/>
                  </a:lnTo>
                  <a:lnTo>
                    <a:pt x="4886" y="1600"/>
                  </a:lnTo>
                  <a:lnTo>
                    <a:pt x="4889" y="1517"/>
                  </a:lnTo>
                  <a:lnTo>
                    <a:pt x="4886" y="1517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4" y="1518"/>
                  </a:lnTo>
                  <a:lnTo>
                    <a:pt x="4882" y="1518"/>
                  </a:lnTo>
                  <a:lnTo>
                    <a:pt x="4880" y="1520"/>
                  </a:lnTo>
                  <a:lnTo>
                    <a:pt x="4878" y="1535"/>
                  </a:lnTo>
                  <a:lnTo>
                    <a:pt x="4875" y="1546"/>
                  </a:lnTo>
                  <a:lnTo>
                    <a:pt x="4869" y="1555"/>
                  </a:lnTo>
                  <a:lnTo>
                    <a:pt x="4857" y="1560"/>
                  </a:lnTo>
                  <a:lnTo>
                    <a:pt x="4857" y="1564"/>
                  </a:lnTo>
                  <a:lnTo>
                    <a:pt x="4833" y="1564"/>
                  </a:lnTo>
                  <a:lnTo>
                    <a:pt x="4833" y="1560"/>
                  </a:lnTo>
                  <a:lnTo>
                    <a:pt x="4826" y="1564"/>
                  </a:lnTo>
                  <a:lnTo>
                    <a:pt x="4822" y="1569"/>
                  </a:lnTo>
                  <a:lnTo>
                    <a:pt x="4820" y="1573"/>
                  </a:lnTo>
                  <a:lnTo>
                    <a:pt x="4818" y="1577"/>
                  </a:lnTo>
                  <a:lnTo>
                    <a:pt x="4818" y="1582"/>
                  </a:lnTo>
                  <a:lnTo>
                    <a:pt x="4817" y="1588"/>
                  </a:lnTo>
                  <a:lnTo>
                    <a:pt x="4809" y="1588"/>
                  </a:lnTo>
                  <a:lnTo>
                    <a:pt x="4806" y="1591"/>
                  </a:lnTo>
                  <a:lnTo>
                    <a:pt x="4802" y="1593"/>
                  </a:lnTo>
                  <a:lnTo>
                    <a:pt x="4800" y="1595"/>
                  </a:lnTo>
                  <a:lnTo>
                    <a:pt x="4797" y="1597"/>
                  </a:lnTo>
                  <a:lnTo>
                    <a:pt x="4793" y="1608"/>
                  </a:lnTo>
                  <a:lnTo>
                    <a:pt x="4786" y="1608"/>
                  </a:lnTo>
                  <a:lnTo>
                    <a:pt x="4777" y="1620"/>
                  </a:lnTo>
                  <a:lnTo>
                    <a:pt x="4769" y="1620"/>
                  </a:lnTo>
                  <a:lnTo>
                    <a:pt x="4757" y="1637"/>
                  </a:lnTo>
                  <a:lnTo>
                    <a:pt x="4740" y="1640"/>
                  </a:lnTo>
                  <a:lnTo>
                    <a:pt x="4729" y="1657"/>
                  </a:lnTo>
                  <a:lnTo>
                    <a:pt x="4717" y="1660"/>
                  </a:lnTo>
                  <a:lnTo>
                    <a:pt x="4717" y="1668"/>
                  </a:lnTo>
                  <a:lnTo>
                    <a:pt x="4713" y="1668"/>
                  </a:lnTo>
                  <a:lnTo>
                    <a:pt x="4711" y="1671"/>
                  </a:lnTo>
                  <a:lnTo>
                    <a:pt x="4709" y="1673"/>
                  </a:lnTo>
                  <a:lnTo>
                    <a:pt x="4709" y="1673"/>
                  </a:lnTo>
                  <a:lnTo>
                    <a:pt x="4708" y="1675"/>
                  </a:lnTo>
                  <a:lnTo>
                    <a:pt x="4706" y="1675"/>
                  </a:lnTo>
                  <a:lnTo>
                    <a:pt x="4700" y="1677"/>
                  </a:lnTo>
                  <a:lnTo>
                    <a:pt x="4700" y="1684"/>
                  </a:lnTo>
                  <a:lnTo>
                    <a:pt x="4677" y="1704"/>
                  </a:lnTo>
                  <a:lnTo>
                    <a:pt x="4677" y="1708"/>
                  </a:lnTo>
                  <a:lnTo>
                    <a:pt x="4649" y="1708"/>
                  </a:lnTo>
                  <a:lnTo>
                    <a:pt x="4646" y="1704"/>
                  </a:lnTo>
                  <a:lnTo>
                    <a:pt x="4642" y="1698"/>
                  </a:lnTo>
                  <a:lnTo>
                    <a:pt x="4638" y="1693"/>
                  </a:lnTo>
                  <a:lnTo>
                    <a:pt x="4635" y="1688"/>
                  </a:lnTo>
                  <a:lnTo>
                    <a:pt x="4633" y="1684"/>
                  </a:lnTo>
                  <a:lnTo>
                    <a:pt x="4631" y="1668"/>
                  </a:lnTo>
                  <a:lnTo>
                    <a:pt x="4631" y="1646"/>
                  </a:lnTo>
                  <a:lnTo>
                    <a:pt x="4635" y="1628"/>
                  </a:lnTo>
                  <a:lnTo>
                    <a:pt x="4637" y="1613"/>
                  </a:lnTo>
                  <a:lnTo>
                    <a:pt x="4613" y="1613"/>
                  </a:lnTo>
                  <a:lnTo>
                    <a:pt x="4609" y="1540"/>
                  </a:lnTo>
                  <a:lnTo>
                    <a:pt x="4613" y="1540"/>
                  </a:lnTo>
                  <a:lnTo>
                    <a:pt x="4613" y="1528"/>
                  </a:lnTo>
                  <a:lnTo>
                    <a:pt x="4600" y="1528"/>
                  </a:lnTo>
                  <a:lnTo>
                    <a:pt x="4597" y="1520"/>
                  </a:lnTo>
                  <a:lnTo>
                    <a:pt x="4591" y="1509"/>
                  </a:lnTo>
                  <a:lnTo>
                    <a:pt x="4591" y="1500"/>
                  </a:lnTo>
                  <a:lnTo>
                    <a:pt x="4589" y="1488"/>
                  </a:lnTo>
                  <a:lnTo>
                    <a:pt x="4586" y="1488"/>
                  </a:lnTo>
                  <a:lnTo>
                    <a:pt x="4586" y="1480"/>
                  </a:lnTo>
                  <a:lnTo>
                    <a:pt x="4580" y="1480"/>
                  </a:lnTo>
                  <a:lnTo>
                    <a:pt x="4580" y="1464"/>
                  </a:lnTo>
                  <a:lnTo>
                    <a:pt x="4577" y="1464"/>
                  </a:lnTo>
                  <a:lnTo>
                    <a:pt x="4577" y="1457"/>
                  </a:lnTo>
                  <a:lnTo>
                    <a:pt x="4573" y="1457"/>
                  </a:lnTo>
                  <a:lnTo>
                    <a:pt x="4573" y="1417"/>
                  </a:lnTo>
                  <a:lnTo>
                    <a:pt x="4560" y="1408"/>
                  </a:lnTo>
                  <a:lnTo>
                    <a:pt x="4557" y="1388"/>
                  </a:lnTo>
                  <a:lnTo>
                    <a:pt x="4546" y="1380"/>
                  </a:lnTo>
                  <a:lnTo>
                    <a:pt x="4546" y="1324"/>
                  </a:lnTo>
                  <a:lnTo>
                    <a:pt x="4540" y="1324"/>
                  </a:lnTo>
                  <a:lnTo>
                    <a:pt x="4540" y="1308"/>
                  </a:lnTo>
                  <a:lnTo>
                    <a:pt x="4537" y="1308"/>
                  </a:lnTo>
                  <a:lnTo>
                    <a:pt x="4537" y="1284"/>
                  </a:lnTo>
                  <a:lnTo>
                    <a:pt x="4533" y="1284"/>
                  </a:lnTo>
                  <a:lnTo>
                    <a:pt x="4533" y="1288"/>
                  </a:lnTo>
                  <a:lnTo>
                    <a:pt x="4520" y="1288"/>
                  </a:lnTo>
                  <a:lnTo>
                    <a:pt x="4520" y="1293"/>
                  </a:lnTo>
                  <a:lnTo>
                    <a:pt x="4518" y="1297"/>
                  </a:lnTo>
                  <a:lnTo>
                    <a:pt x="4517" y="1300"/>
                  </a:lnTo>
                  <a:lnTo>
                    <a:pt x="4513" y="1304"/>
                  </a:lnTo>
                  <a:lnTo>
                    <a:pt x="4509" y="1304"/>
                  </a:lnTo>
                  <a:lnTo>
                    <a:pt x="4509" y="1313"/>
                  </a:lnTo>
                  <a:lnTo>
                    <a:pt x="4500" y="1317"/>
                  </a:lnTo>
                  <a:lnTo>
                    <a:pt x="4500" y="1324"/>
                  </a:lnTo>
                  <a:lnTo>
                    <a:pt x="4489" y="1333"/>
                  </a:lnTo>
                  <a:lnTo>
                    <a:pt x="4489" y="1340"/>
                  </a:lnTo>
                  <a:lnTo>
                    <a:pt x="4480" y="1344"/>
                  </a:lnTo>
                  <a:lnTo>
                    <a:pt x="4477" y="1364"/>
                  </a:lnTo>
                  <a:lnTo>
                    <a:pt x="4466" y="1373"/>
                  </a:lnTo>
                  <a:lnTo>
                    <a:pt x="4460" y="1388"/>
                  </a:lnTo>
                  <a:lnTo>
                    <a:pt x="4457" y="1388"/>
                  </a:lnTo>
                  <a:lnTo>
                    <a:pt x="4457" y="1444"/>
                  </a:lnTo>
                  <a:lnTo>
                    <a:pt x="4453" y="1444"/>
                  </a:lnTo>
                  <a:lnTo>
                    <a:pt x="4453" y="1457"/>
                  </a:lnTo>
                  <a:lnTo>
                    <a:pt x="4449" y="1457"/>
                  </a:lnTo>
                  <a:lnTo>
                    <a:pt x="4449" y="1473"/>
                  </a:lnTo>
                  <a:lnTo>
                    <a:pt x="4453" y="1473"/>
                  </a:lnTo>
                  <a:lnTo>
                    <a:pt x="4455" y="1491"/>
                  </a:lnTo>
                  <a:lnTo>
                    <a:pt x="4451" y="1509"/>
                  </a:lnTo>
                  <a:lnTo>
                    <a:pt x="4449" y="1524"/>
                  </a:lnTo>
                  <a:lnTo>
                    <a:pt x="4429" y="1524"/>
                  </a:lnTo>
                  <a:lnTo>
                    <a:pt x="4377" y="1600"/>
                  </a:lnTo>
                  <a:lnTo>
                    <a:pt x="4368" y="1602"/>
                  </a:lnTo>
                  <a:lnTo>
                    <a:pt x="4357" y="1602"/>
                  </a:lnTo>
                  <a:lnTo>
                    <a:pt x="4346" y="1604"/>
                  </a:lnTo>
                  <a:lnTo>
                    <a:pt x="4337" y="1617"/>
                  </a:lnTo>
                  <a:lnTo>
                    <a:pt x="4329" y="1617"/>
                  </a:lnTo>
                  <a:lnTo>
                    <a:pt x="4329" y="1620"/>
                  </a:lnTo>
                  <a:lnTo>
                    <a:pt x="4317" y="1624"/>
                  </a:lnTo>
                  <a:lnTo>
                    <a:pt x="4313" y="1631"/>
                  </a:lnTo>
                  <a:lnTo>
                    <a:pt x="4306" y="1631"/>
                  </a:lnTo>
                  <a:lnTo>
                    <a:pt x="4297" y="1644"/>
                  </a:lnTo>
                  <a:lnTo>
                    <a:pt x="4286" y="1648"/>
                  </a:lnTo>
                  <a:lnTo>
                    <a:pt x="4280" y="1657"/>
                  </a:lnTo>
                  <a:lnTo>
                    <a:pt x="4266" y="1660"/>
                  </a:lnTo>
                  <a:lnTo>
                    <a:pt x="4260" y="1668"/>
                  </a:lnTo>
                  <a:lnTo>
                    <a:pt x="4253" y="1668"/>
                  </a:lnTo>
                  <a:lnTo>
                    <a:pt x="4249" y="1677"/>
                  </a:lnTo>
                  <a:lnTo>
                    <a:pt x="4240" y="1677"/>
                  </a:lnTo>
                  <a:lnTo>
                    <a:pt x="4237" y="1684"/>
                  </a:lnTo>
                  <a:lnTo>
                    <a:pt x="4229" y="1684"/>
                  </a:lnTo>
                  <a:lnTo>
                    <a:pt x="4229" y="1688"/>
                  </a:lnTo>
                  <a:lnTo>
                    <a:pt x="4217" y="1691"/>
                  </a:lnTo>
                  <a:lnTo>
                    <a:pt x="4213" y="1700"/>
                  </a:lnTo>
                  <a:lnTo>
                    <a:pt x="4206" y="1700"/>
                  </a:lnTo>
                  <a:lnTo>
                    <a:pt x="4197" y="1711"/>
                  </a:lnTo>
                  <a:lnTo>
                    <a:pt x="4189" y="1711"/>
                  </a:lnTo>
                  <a:lnTo>
                    <a:pt x="4186" y="1720"/>
                  </a:lnTo>
                  <a:lnTo>
                    <a:pt x="4177" y="1720"/>
                  </a:lnTo>
                  <a:lnTo>
                    <a:pt x="4169" y="1733"/>
                  </a:lnTo>
                  <a:lnTo>
                    <a:pt x="4160" y="1733"/>
                  </a:lnTo>
                  <a:lnTo>
                    <a:pt x="4157" y="1740"/>
                  </a:lnTo>
                  <a:lnTo>
                    <a:pt x="4146" y="1748"/>
                  </a:lnTo>
                  <a:lnTo>
                    <a:pt x="4146" y="1753"/>
                  </a:lnTo>
                  <a:lnTo>
                    <a:pt x="4137" y="1753"/>
                  </a:lnTo>
                  <a:lnTo>
                    <a:pt x="4126" y="1768"/>
                  </a:lnTo>
                  <a:lnTo>
                    <a:pt x="4117" y="1768"/>
                  </a:lnTo>
                  <a:lnTo>
                    <a:pt x="4113" y="1777"/>
                  </a:lnTo>
                  <a:lnTo>
                    <a:pt x="4109" y="1777"/>
                  </a:lnTo>
                  <a:lnTo>
                    <a:pt x="4109" y="1788"/>
                  </a:lnTo>
                  <a:lnTo>
                    <a:pt x="4106" y="1788"/>
                  </a:lnTo>
                  <a:lnTo>
                    <a:pt x="4106" y="1797"/>
                  </a:lnTo>
                  <a:lnTo>
                    <a:pt x="4100" y="1797"/>
                  </a:lnTo>
                  <a:lnTo>
                    <a:pt x="4100" y="1808"/>
                  </a:lnTo>
                  <a:lnTo>
                    <a:pt x="4097" y="1808"/>
                  </a:lnTo>
                  <a:lnTo>
                    <a:pt x="4097" y="1817"/>
                  </a:lnTo>
                  <a:lnTo>
                    <a:pt x="4093" y="1817"/>
                  </a:lnTo>
                  <a:lnTo>
                    <a:pt x="4093" y="1820"/>
                  </a:lnTo>
                  <a:lnTo>
                    <a:pt x="4097" y="1820"/>
                  </a:lnTo>
                  <a:lnTo>
                    <a:pt x="4097" y="1844"/>
                  </a:lnTo>
                  <a:lnTo>
                    <a:pt x="4100" y="1851"/>
                  </a:lnTo>
                  <a:lnTo>
                    <a:pt x="4104" y="1866"/>
                  </a:lnTo>
                  <a:lnTo>
                    <a:pt x="4106" y="1878"/>
                  </a:lnTo>
                  <a:lnTo>
                    <a:pt x="4106" y="1888"/>
                  </a:lnTo>
                  <a:lnTo>
                    <a:pt x="4100" y="1888"/>
                  </a:lnTo>
                  <a:lnTo>
                    <a:pt x="4098" y="1891"/>
                  </a:lnTo>
                  <a:lnTo>
                    <a:pt x="4097" y="1893"/>
                  </a:lnTo>
                  <a:lnTo>
                    <a:pt x="4095" y="1893"/>
                  </a:lnTo>
                  <a:lnTo>
                    <a:pt x="4093" y="1895"/>
                  </a:lnTo>
                  <a:lnTo>
                    <a:pt x="4091" y="1897"/>
                  </a:lnTo>
                  <a:lnTo>
                    <a:pt x="4091" y="1898"/>
                  </a:lnTo>
                  <a:lnTo>
                    <a:pt x="4089" y="1904"/>
                  </a:lnTo>
                  <a:lnTo>
                    <a:pt x="4080" y="1904"/>
                  </a:lnTo>
                  <a:lnTo>
                    <a:pt x="4069" y="1920"/>
                  </a:lnTo>
                  <a:lnTo>
                    <a:pt x="4066" y="1920"/>
                  </a:lnTo>
                  <a:lnTo>
                    <a:pt x="4060" y="1948"/>
                  </a:lnTo>
                  <a:lnTo>
                    <a:pt x="4057" y="1948"/>
                  </a:lnTo>
                  <a:lnTo>
                    <a:pt x="4057" y="1960"/>
                  </a:lnTo>
                  <a:lnTo>
                    <a:pt x="4053" y="1960"/>
                  </a:lnTo>
                  <a:lnTo>
                    <a:pt x="4053" y="1968"/>
                  </a:lnTo>
                  <a:lnTo>
                    <a:pt x="4049" y="1968"/>
                  </a:lnTo>
                  <a:lnTo>
                    <a:pt x="4049" y="1984"/>
                  </a:lnTo>
                  <a:lnTo>
                    <a:pt x="4046" y="1984"/>
                  </a:lnTo>
                  <a:lnTo>
                    <a:pt x="4040" y="2013"/>
                  </a:lnTo>
                  <a:lnTo>
                    <a:pt x="4037" y="2013"/>
                  </a:lnTo>
                  <a:lnTo>
                    <a:pt x="4033" y="2077"/>
                  </a:lnTo>
                  <a:lnTo>
                    <a:pt x="4029" y="2077"/>
                  </a:lnTo>
                  <a:lnTo>
                    <a:pt x="4026" y="2100"/>
                  </a:lnTo>
                  <a:lnTo>
                    <a:pt x="4029" y="2100"/>
                  </a:lnTo>
                  <a:lnTo>
                    <a:pt x="4029" y="2117"/>
                  </a:lnTo>
                  <a:lnTo>
                    <a:pt x="4033" y="2117"/>
                  </a:lnTo>
                  <a:lnTo>
                    <a:pt x="4035" y="2129"/>
                  </a:lnTo>
                  <a:lnTo>
                    <a:pt x="4033" y="2142"/>
                  </a:lnTo>
                  <a:lnTo>
                    <a:pt x="4037" y="2153"/>
                  </a:lnTo>
                  <a:lnTo>
                    <a:pt x="4038" y="2124"/>
                  </a:lnTo>
                  <a:lnTo>
                    <a:pt x="4042" y="2098"/>
                  </a:lnTo>
                  <a:lnTo>
                    <a:pt x="4049" y="2077"/>
                  </a:lnTo>
                  <a:lnTo>
                    <a:pt x="4049" y="2051"/>
                  </a:lnTo>
                  <a:lnTo>
                    <a:pt x="4053" y="2051"/>
                  </a:lnTo>
                  <a:lnTo>
                    <a:pt x="4053" y="2044"/>
                  </a:lnTo>
                  <a:lnTo>
                    <a:pt x="4057" y="2044"/>
                  </a:lnTo>
                  <a:lnTo>
                    <a:pt x="4057" y="2033"/>
                  </a:lnTo>
                  <a:lnTo>
                    <a:pt x="4066" y="2028"/>
                  </a:lnTo>
                  <a:lnTo>
                    <a:pt x="4069" y="2004"/>
                  </a:lnTo>
                  <a:lnTo>
                    <a:pt x="4077" y="2000"/>
                  </a:lnTo>
                  <a:lnTo>
                    <a:pt x="4077" y="1988"/>
                  </a:lnTo>
                  <a:lnTo>
                    <a:pt x="4080" y="1988"/>
                  </a:lnTo>
                  <a:lnTo>
                    <a:pt x="4086" y="1971"/>
                  </a:lnTo>
                  <a:lnTo>
                    <a:pt x="4089" y="1971"/>
                  </a:lnTo>
                  <a:lnTo>
                    <a:pt x="4089" y="1960"/>
                  </a:lnTo>
                  <a:lnTo>
                    <a:pt x="4093" y="1960"/>
                  </a:lnTo>
                  <a:lnTo>
                    <a:pt x="4097" y="1944"/>
                  </a:lnTo>
                  <a:lnTo>
                    <a:pt x="4100" y="1944"/>
                  </a:lnTo>
                  <a:lnTo>
                    <a:pt x="4106" y="1928"/>
                  </a:lnTo>
                  <a:lnTo>
                    <a:pt x="4113" y="1924"/>
                  </a:lnTo>
                  <a:lnTo>
                    <a:pt x="4113" y="1917"/>
                  </a:lnTo>
                  <a:lnTo>
                    <a:pt x="4126" y="1908"/>
                  </a:lnTo>
                  <a:lnTo>
                    <a:pt x="4126" y="1900"/>
                  </a:lnTo>
                  <a:lnTo>
                    <a:pt x="4137" y="1893"/>
                  </a:lnTo>
                  <a:lnTo>
                    <a:pt x="4137" y="1884"/>
                  </a:lnTo>
                  <a:lnTo>
                    <a:pt x="4149" y="1877"/>
                  </a:lnTo>
                  <a:lnTo>
                    <a:pt x="4149" y="1868"/>
                  </a:lnTo>
                  <a:lnTo>
                    <a:pt x="4157" y="1864"/>
                  </a:lnTo>
                  <a:lnTo>
                    <a:pt x="4164" y="1857"/>
                  </a:lnTo>
                  <a:lnTo>
                    <a:pt x="4169" y="1846"/>
                  </a:lnTo>
                  <a:lnTo>
                    <a:pt x="4173" y="1837"/>
                  </a:lnTo>
                  <a:lnTo>
                    <a:pt x="4178" y="1835"/>
                  </a:lnTo>
                  <a:lnTo>
                    <a:pt x="4182" y="1833"/>
                  </a:lnTo>
                  <a:lnTo>
                    <a:pt x="4186" y="1831"/>
                  </a:lnTo>
                  <a:lnTo>
                    <a:pt x="4189" y="1828"/>
                  </a:lnTo>
                  <a:lnTo>
                    <a:pt x="4189" y="1824"/>
                  </a:lnTo>
                  <a:lnTo>
                    <a:pt x="4197" y="1824"/>
                  </a:lnTo>
                  <a:lnTo>
                    <a:pt x="4200" y="1817"/>
                  </a:lnTo>
                  <a:lnTo>
                    <a:pt x="4209" y="1817"/>
                  </a:lnTo>
                  <a:lnTo>
                    <a:pt x="4217" y="1804"/>
                  </a:lnTo>
                  <a:lnTo>
                    <a:pt x="4233" y="1798"/>
                  </a:lnTo>
                  <a:lnTo>
                    <a:pt x="4255" y="1797"/>
                  </a:lnTo>
                  <a:lnTo>
                    <a:pt x="4280" y="1797"/>
                  </a:lnTo>
                  <a:lnTo>
                    <a:pt x="4300" y="1797"/>
                  </a:lnTo>
                  <a:lnTo>
                    <a:pt x="4308" y="1808"/>
                  </a:lnTo>
                  <a:lnTo>
                    <a:pt x="4317" y="1822"/>
                  </a:lnTo>
                  <a:lnTo>
                    <a:pt x="4326" y="1831"/>
                  </a:lnTo>
                  <a:lnTo>
                    <a:pt x="4324" y="1848"/>
                  </a:lnTo>
                  <a:lnTo>
                    <a:pt x="4322" y="1860"/>
                  </a:lnTo>
                  <a:lnTo>
                    <a:pt x="4318" y="1869"/>
                  </a:lnTo>
                  <a:lnTo>
                    <a:pt x="4313" y="1880"/>
                  </a:lnTo>
                  <a:lnTo>
                    <a:pt x="4313" y="1893"/>
                  </a:lnTo>
                  <a:lnTo>
                    <a:pt x="4311" y="1898"/>
                  </a:lnTo>
                  <a:lnTo>
                    <a:pt x="4308" y="1906"/>
                  </a:lnTo>
                  <a:lnTo>
                    <a:pt x="4304" y="1913"/>
                  </a:lnTo>
                  <a:lnTo>
                    <a:pt x="4300" y="1920"/>
                  </a:lnTo>
                  <a:lnTo>
                    <a:pt x="4246" y="1948"/>
                  </a:lnTo>
                  <a:lnTo>
                    <a:pt x="4246" y="1953"/>
                  </a:lnTo>
                  <a:lnTo>
                    <a:pt x="4266" y="1953"/>
                  </a:lnTo>
                  <a:lnTo>
                    <a:pt x="4266" y="1948"/>
                  </a:lnTo>
                  <a:lnTo>
                    <a:pt x="4293" y="1953"/>
                  </a:lnTo>
                  <a:lnTo>
                    <a:pt x="4300" y="1942"/>
                  </a:lnTo>
                  <a:lnTo>
                    <a:pt x="4308" y="1931"/>
                  </a:lnTo>
                  <a:lnTo>
                    <a:pt x="4313" y="1920"/>
                  </a:lnTo>
                  <a:lnTo>
                    <a:pt x="4340" y="1920"/>
                  </a:lnTo>
                  <a:lnTo>
                    <a:pt x="4349" y="1940"/>
                  </a:lnTo>
                  <a:lnTo>
                    <a:pt x="4358" y="1962"/>
                  </a:lnTo>
                  <a:lnTo>
                    <a:pt x="4366" y="1984"/>
                  </a:lnTo>
                  <a:lnTo>
                    <a:pt x="4386" y="1984"/>
                  </a:lnTo>
                  <a:lnTo>
                    <a:pt x="4426" y="2028"/>
                  </a:lnTo>
                  <a:lnTo>
                    <a:pt x="4440" y="2028"/>
                  </a:lnTo>
                  <a:lnTo>
                    <a:pt x="4448" y="2029"/>
                  </a:lnTo>
                  <a:lnTo>
                    <a:pt x="4460" y="2029"/>
                  </a:lnTo>
                  <a:lnTo>
                    <a:pt x="4473" y="2029"/>
                  </a:lnTo>
                  <a:lnTo>
                    <a:pt x="4489" y="2029"/>
                  </a:lnTo>
                  <a:lnTo>
                    <a:pt x="4500" y="2028"/>
                  </a:lnTo>
                  <a:lnTo>
                    <a:pt x="4500" y="2040"/>
                  </a:lnTo>
                  <a:lnTo>
                    <a:pt x="4506" y="2040"/>
                  </a:lnTo>
                  <a:lnTo>
                    <a:pt x="4506" y="2037"/>
                  </a:lnTo>
                  <a:lnTo>
                    <a:pt x="4533" y="2033"/>
                  </a:lnTo>
                  <a:lnTo>
                    <a:pt x="4533" y="2028"/>
                  </a:lnTo>
                  <a:lnTo>
                    <a:pt x="4546" y="2028"/>
                  </a:lnTo>
                  <a:lnTo>
                    <a:pt x="4546" y="2024"/>
                  </a:lnTo>
                  <a:lnTo>
                    <a:pt x="4560" y="2020"/>
                  </a:lnTo>
                  <a:lnTo>
                    <a:pt x="4560" y="2017"/>
                  </a:lnTo>
                  <a:lnTo>
                    <a:pt x="4586" y="2013"/>
                  </a:lnTo>
                  <a:lnTo>
                    <a:pt x="4600" y="1991"/>
                  </a:lnTo>
                  <a:lnTo>
                    <a:pt x="4606" y="1991"/>
                  </a:lnTo>
                  <a:lnTo>
                    <a:pt x="4606" y="1980"/>
                  </a:lnTo>
                  <a:lnTo>
                    <a:pt x="4609" y="1980"/>
                  </a:lnTo>
                  <a:lnTo>
                    <a:pt x="4611" y="1977"/>
                  </a:lnTo>
                  <a:lnTo>
                    <a:pt x="4613" y="1975"/>
                  </a:lnTo>
                  <a:lnTo>
                    <a:pt x="4615" y="1971"/>
                  </a:lnTo>
                  <a:lnTo>
                    <a:pt x="4615" y="1969"/>
                  </a:lnTo>
                  <a:lnTo>
                    <a:pt x="4617" y="1964"/>
                  </a:lnTo>
                  <a:lnTo>
                    <a:pt x="4620" y="1964"/>
                  </a:lnTo>
                  <a:lnTo>
                    <a:pt x="4626" y="1966"/>
                  </a:lnTo>
                  <a:lnTo>
                    <a:pt x="4631" y="1966"/>
                  </a:lnTo>
                  <a:lnTo>
                    <a:pt x="4637" y="1966"/>
                  </a:lnTo>
                  <a:lnTo>
                    <a:pt x="4640" y="1968"/>
                  </a:lnTo>
                  <a:lnTo>
                    <a:pt x="4644" y="1968"/>
                  </a:lnTo>
                  <a:lnTo>
                    <a:pt x="4646" y="1968"/>
                  </a:lnTo>
                  <a:lnTo>
                    <a:pt x="4649" y="1960"/>
                  </a:lnTo>
                  <a:lnTo>
                    <a:pt x="4657" y="1960"/>
                  </a:lnTo>
                  <a:lnTo>
                    <a:pt x="4648" y="1933"/>
                  </a:lnTo>
                  <a:lnTo>
                    <a:pt x="4637" y="1908"/>
                  </a:lnTo>
                  <a:lnTo>
                    <a:pt x="4633" y="1808"/>
                  </a:lnTo>
                  <a:lnTo>
                    <a:pt x="4660" y="1813"/>
                  </a:lnTo>
                  <a:lnTo>
                    <a:pt x="4660" y="1817"/>
                  </a:lnTo>
                  <a:lnTo>
                    <a:pt x="4671" y="1831"/>
                  </a:lnTo>
                  <a:lnTo>
                    <a:pt x="4678" y="1849"/>
                  </a:lnTo>
                  <a:lnTo>
                    <a:pt x="4686" y="1868"/>
                  </a:lnTo>
                  <a:lnTo>
                    <a:pt x="4686" y="1868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8" y="1866"/>
                  </a:lnTo>
                  <a:lnTo>
                    <a:pt x="4689" y="1864"/>
                  </a:lnTo>
                  <a:lnTo>
                    <a:pt x="4695" y="1862"/>
                  </a:lnTo>
                  <a:lnTo>
                    <a:pt x="4700" y="1858"/>
                  </a:lnTo>
                  <a:lnTo>
                    <a:pt x="4704" y="1855"/>
                  </a:lnTo>
                  <a:lnTo>
                    <a:pt x="4708" y="1851"/>
                  </a:lnTo>
                  <a:lnTo>
                    <a:pt x="4709" y="1844"/>
                  </a:lnTo>
                  <a:lnTo>
                    <a:pt x="4733" y="1844"/>
                  </a:lnTo>
                  <a:lnTo>
                    <a:pt x="4737" y="1860"/>
                  </a:lnTo>
                  <a:lnTo>
                    <a:pt x="4737" y="1875"/>
                  </a:lnTo>
                  <a:lnTo>
                    <a:pt x="4733" y="1893"/>
                  </a:lnTo>
                  <a:lnTo>
                    <a:pt x="4733" y="1911"/>
                  </a:lnTo>
                  <a:lnTo>
                    <a:pt x="4729" y="1911"/>
                  </a:lnTo>
                  <a:lnTo>
                    <a:pt x="4726" y="1928"/>
                  </a:lnTo>
                  <a:lnTo>
                    <a:pt x="4713" y="1937"/>
                  </a:lnTo>
                  <a:lnTo>
                    <a:pt x="4700" y="1946"/>
                  </a:lnTo>
                  <a:lnTo>
                    <a:pt x="4686" y="1953"/>
                  </a:lnTo>
                  <a:lnTo>
                    <a:pt x="4689" y="1968"/>
                  </a:lnTo>
                  <a:lnTo>
                    <a:pt x="4706" y="1971"/>
                  </a:lnTo>
                  <a:lnTo>
                    <a:pt x="4700" y="2004"/>
                  </a:lnTo>
                  <a:lnTo>
                    <a:pt x="4693" y="2008"/>
                  </a:lnTo>
                  <a:lnTo>
                    <a:pt x="4693" y="2020"/>
                  </a:lnTo>
                  <a:lnTo>
                    <a:pt x="4686" y="2024"/>
                  </a:lnTo>
                  <a:lnTo>
                    <a:pt x="4686" y="2037"/>
                  </a:lnTo>
                  <a:lnTo>
                    <a:pt x="4680" y="2037"/>
                  </a:lnTo>
                  <a:lnTo>
                    <a:pt x="4680" y="2044"/>
                  </a:lnTo>
                  <a:lnTo>
                    <a:pt x="4677" y="2044"/>
                  </a:lnTo>
                  <a:lnTo>
                    <a:pt x="4677" y="2051"/>
                  </a:lnTo>
                  <a:lnTo>
                    <a:pt x="4669" y="2057"/>
                  </a:lnTo>
                  <a:lnTo>
                    <a:pt x="4666" y="2077"/>
                  </a:lnTo>
                  <a:lnTo>
                    <a:pt x="4657" y="2080"/>
                  </a:lnTo>
                  <a:lnTo>
                    <a:pt x="4657" y="2088"/>
                  </a:lnTo>
                  <a:lnTo>
                    <a:pt x="4646" y="2097"/>
                  </a:lnTo>
                  <a:lnTo>
                    <a:pt x="4646" y="2104"/>
                  </a:lnTo>
                  <a:lnTo>
                    <a:pt x="4633" y="2111"/>
                  </a:lnTo>
                  <a:lnTo>
                    <a:pt x="4633" y="2120"/>
                  </a:lnTo>
                  <a:lnTo>
                    <a:pt x="4617" y="2131"/>
                  </a:lnTo>
                  <a:lnTo>
                    <a:pt x="4613" y="2144"/>
                  </a:lnTo>
                  <a:lnTo>
                    <a:pt x="4606" y="2148"/>
                  </a:lnTo>
                  <a:lnTo>
                    <a:pt x="4606" y="2173"/>
                  </a:lnTo>
                  <a:lnTo>
                    <a:pt x="4600" y="2173"/>
                  </a:lnTo>
                  <a:lnTo>
                    <a:pt x="4593" y="2184"/>
                  </a:lnTo>
                  <a:lnTo>
                    <a:pt x="4580" y="2188"/>
                  </a:lnTo>
                  <a:lnTo>
                    <a:pt x="4580" y="2257"/>
                  </a:lnTo>
                  <a:lnTo>
                    <a:pt x="4577" y="2257"/>
                  </a:lnTo>
                  <a:lnTo>
                    <a:pt x="4577" y="2268"/>
                  </a:lnTo>
                  <a:lnTo>
                    <a:pt x="4573" y="2268"/>
                  </a:lnTo>
                  <a:lnTo>
                    <a:pt x="4573" y="2304"/>
                  </a:lnTo>
                  <a:lnTo>
                    <a:pt x="4569" y="2304"/>
                  </a:lnTo>
                  <a:lnTo>
                    <a:pt x="4569" y="2313"/>
                  </a:lnTo>
                  <a:lnTo>
                    <a:pt x="4560" y="2317"/>
                  </a:lnTo>
                  <a:lnTo>
                    <a:pt x="4560" y="2324"/>
                  </a:lnTo>
                  <a:lnTo>
                    <a:pt x="4557" y="2324"/>
                  </a:lnTo>
                  <a:lnTo>
                    <a:pt x="4557" y="2340"/>
                  </a:lnTo>
                  <a:lnTo>
                    <a:pt x="4553" y="2340"/>
                  </a:lnTo>
                  <a:lnTo>
                    <a:pt x="4553" y="2344"/>
                  </a:lnTo>
                  <a:lnTo>
                    <a:pt x="4526" y="2344"/>
                  </a:lnTo>
                  <a:lnTo>
                    <a:pt x="4513" y="2335"/>
                  </a:lnTo>
                  <a:lnTo>
                    <a:pt x="4497" y="2328"/>
                  </a:lnTo>
                  <a:lnTo>
                    <a:pt x="4480" y="2324"/>
                  </a:lnTo>
                  <a:lnTo>
                    <a:pt x="4478" y="2317"/>
                  </a:lnTo>
                  <a:lnTo>
                    <a:pt x="4477" y="2313"/>
                  </a:lnTo>
                  <a:lnTo>
                    <a:pt x="4473" y="2309"/>
                  </a:lnTo>
                  <a:lnTo>
                    <a:pt x="4469" y="2304"/>
                  </a:lnTo>
                  <a:lnTo>
                    <a:pt x="4466" y="2304"/>
                  </a:lnTo>
                  <a:lnTo>
                    <a:pt x="4462" y="2295"/>
                  </a:lnTo>
                  <a:lnTo>
                    <a:pt x="4460" y="2282"/>
                  </a:lnTo>
                  <a:lnTo>
                    <a:pt x="4460" y="2268"/>
                  </a:lnTo>
                  <a:lnTo>
                    <a:pt x="4453" y="2268"/>
                  </a:lnTo>
                  <a:lnTo>
                    <a:pt x="4455" y="2246"/>
                  </a:lnTo>
                  <a:lnTo>
                    <a:pt x="4460" y="2228"/>
                  </a:lnTo>
                  <a:lnTo>
                    <a:pt x="4473" y="2220"/>
                  </a:lnTo>
                  <a:lnTo>
                    <a:pt x="4473" y="2211"/>
                  </a:lnTo>
                  <a:lnTo>
                    <a:pt x="4477" y="2211"/>
                  </a:lnTo>
                  <a:lnTo>
                    <a:pt x="4477" y="2197"/>
                  </a:lnTo>
                  <a:lnTo>
                    <a:pt x="4486" y="2191"/>
                  </a:lnTo>
                  <a:lnTo>
                    <a:pt x="4486" y="2173"/>
                  </a:lnTo>
                  <a:lnTo>
                    <a:pt x="4489" y="2173"/>
                  </a:lnTo>
                  <a:lnTo>
                    <a:pt x="4489" y="2160"/>
                  </a:lnTo>
                  <a:lnTo>
                    <a:pt x="4493" y="2160"/>
                  </a:lnTo>
                  <a:lnTo>
                    <a:pt x="4493" y="2153"/>
                  </a:lnTo>
                  <a:lnTo>
                    <a:pt x="4497" y="2153"/>
                  </a:lnTo>
                  <a:lnTo>
                    <a:pt x="4497" y="2137"/>
                  </a:lnTo>
                  <a:lnTo>
                    <a:pt x="4513" y="2124"/>
                  </a:lnTo>
                  <a:lnTo>
                    <a:pt x="4517" y="2117"/>
                  </a:lnTo>
                  <a:lnTo>
                    <a:pt x="4529" y="2117"/>
                  </a:lnTo>
                  <a:lnTo>
                    <a:pt x="4529" y="2111"/>
                  </a:lnTo>
                  <a:lnTo>
                    <a:pt x="4533" y="2111"/>
                  </a:lnTo>
                  <a:lnTo>
                    <a:pt x="4533" y="2108"/>
                  </a:lnTo>
                  <a:lnTo>
                    <a:pt x="4520" y="2108"/>
                  </a:lnTo>
                  <a:lnTo>
                    <a:pt x="4513" y="2115"/>
                  </a:lnTo>
                  <a:lnTo>
                    <a:pt x="4504" y="2118"/>
                  </a:lnTo>
                  <a:lnTo>
                    <a:pt x="4489" y="2120"/>
                  </a:lnTo>
                  <a:lnTo>
                    <a:pt x="4486" y="2088"/>
                  </a:lnTo>
                  <a:lnTo>
                    <a:pt x="4473" y="2093"/>
                  </a:lnTo>
                  <a:lnTo>
                    <a:pt x="4473" y="2117"/>
                  </a:lnTo>
                  <a:lnTo>
                    <a:pt x="4466" y="2120"/>
                  </a:lnTo>
                  <a:lnTo>
                    <a:pt x="4458" y="2135"/>
                  </a:lnTo>
                  <a:lnTo>
                    <a:pt x="4453" y="2153"/>
                  </a:lnTo>
                  <a:lnTo>
                    <a:pt x="4448" y="2169"/>
                  </a:lnTo>
                  <a:lnTo>
                    <a:pt x="4440" y="2186"/>
                  </a:lnTo>
                  <a:lnTo>
                    <a:pt x="4431" y="2197"/>
                  </a:lnTo>
                  <a:lnTo>
                    <a:pt x="4417" y="2204"/>
                  </a:lnTo>
                  <a:lnTo>
                    <a:pt x="4413" y="2213"/>
                  </a:lnTo>
                  <a:lnTo>
                    <a:pt x="4406" y="2226"/>
                  </a:lnTo>
                  <a:lnTo>
                    <a:pt x="4398" y="2237"/>
                  </a:lnTo>
                  <a:lnTo>
                    <a:pt x="4393" y="2244"/>
                  </a:lnTo>
                  <a:lnTo>
                    <a:pt x="4386" y="2244"/>
                  </a:lnTo>
                  <a:lnTo>
                    <a:pt x="4380" y="2251"/>
                  </a:lnTo>
                  <a:lnTo>
                    <a:pt x="4369" y="2251"/>
                  </a:lnTo>
                  <a:lnTo>
                    <a:pt x="4364" y="2255"/>
                  </a:lnTo>
                  <a:lnTo>
                    <a:pt x="4362" y="2257"/>
                  </a:lnTo>
                  <a:lnTo>
                    <a:pt x="4362" y="2260"/>
                  </a:lnTo>
                  <a:lnTo>
                    <a:pt x="4362" y="2266"/>
                  </a:lnTo>
                  <a:lnTo>
                    <a:pt x="4360" y="2271"/>
                  </a:lnTo>
                  <a:lnTo>
                    <a:pt x="4349" y="2275"/>
                  </a:lnTo>
                  <a:lnTo>
                    <a:pt x="4337" y="2278"/>
                  </a:lnTo>
                  <a:lnTo>
                    <a:pt x="4320" y="2280"/>
                  </a:lnTo>
                  <a:lnTo>
                    <a:pt x="4311" y="2266"/>
                  </a:lnTo>
                  <a:lnTo>
                    <a:pt x="4298" y="2257"/>
                  </a:lnTo>
                  <a:lnTo>
                    <a:pt x="4282" y="2251"/>
                  </a:lnTo>
                  <a:lnTo>
                    <a:pt x="4260" y="2248"/>
                  </a:lnTo>
                  <a:lnTo>
                    <a:pt x="4260" y="2242"/>
                  </a:lnTo>
                  <a:lnTo>
                    <a:pt x="4260" y="2238"/>
                  </a:lnTo>
                  <a:lnTo>
                    <a:pt x="4258" y="2235"/>
                  </a:lnTo>
                  <a:lnTo>
                    <a:pt x="4257" y="2233"/>
                  </a:lnTo>
                  <a:lnTo>
                    <a:pt x="4253" y="2233"/>
                  </a:lnTo>
                  <a:lnTo>
                    <a:pt x="4253" y="2224"/>
                  </a:lnTo>
                  <a:lnTo>
                    <a:pt x="4246" y="2220"/>
                  </a:lnTo>
                  <a:lnTo>
                    <a:pt x="4246" y="2211"/>
                  </a:lnTo>
                  <a:lnTo>
                    <a:pt x="4237" y="2208"/>
                  </a:lnTo>
                  <a:lnTo>
                    <a:pt x="4237" y="2200"/>
                  </a:lnTo>
                  <a:lnTo>
                    <a:pt x="4229" y="2197"/>
                  </a:lnTo>
                  <a:lnTo>
                    <a:pt x="4229" y="2188"/>
                  </a:lnTo>
                  <a:lnTo>
                    <a:pt x="4217" y="2180"/>
                  </a:lnTo>
                  <a:lnTo>
                    <a:pt x="4217" y="2173"/>
                  </a:lnTo>
                  <a:lnTo>
                    <a:pt x="4206" y="2164"/>
                  </a:lnTo>
                  <a:lnTo>
                    <a:pt x="4206" y="2153"/>
                  </a:lnTo>
                  <a:lnTo>
                    <a:pt x="4197" y="2148"/>
                  </a:lnTo>
                  <a:lnTo>
                    <a:pt x="4197" y="2140"/>
                  </a:lnTo>
                  <a:lnTo>
                    <a:pt x="4189" y="2137"/>
                  </a:lnTo>
                  <a:lnTo>
                    <a:pt x="4189" y="2131"/>
                  </a:lnTo>
                  <a:lnTo>
                    <a:pt x="4180" y="2131"/>
                  </a:lnTo>
                  <a:lnTo>
                    <a:pt x="4180" y="2128"/>
                  </a:lnTo>
                  <a:lnTo>
                    <a:pt x="4140" y="2137"/>
                  </a:lnTo>
                  <a:lnTo>
                    <a:pt x="4137" y="2148"/>
                  </a:lnTo>
                  <a:lnTo>
                    <a:pt x="4089" y="2157"/>
                  </a:lnTo>
                  <a:lnTo>
                    <a:pt x="4086" y="2184"/>
                  </a:lnTo>
                  <a:lnTo>
                    <a:pt x="4080" y="2184"/>
                  </a:lnTo>
                  <a:lnTo>
                    <a:pt x="4086" y="2268"/>
                  </a:lnTo>
                  <a:lnTo>
                    <a:pt x="4089" y="2268"/>
                  </a:lnTo>
                  <a:lnTo>
                    <a:pt x="4089" y="2280"/>
                  </a:lnTo>
                  <a:lnTo>
                    <a:pt x="4093" y="2280"/>
                  </a:lnTo>
                  <a:lnTo>
                    <a:pt x="4093" y="2293"/>
                  </a:lnTo>
                  <a:lnTo>
                    <a:pt x="4097" y="2293"/>
                  </a:lnTo>
                  <a:lnTo>
                    <a:pt x="4097" y="2313"/>
                  </a:lnTo>
                  <a:lnTo>
                    <a:pt x="4100" y="2313"/>
                  </a:lnTo>
                  <a:lnTo>
                    <a:pt x="4100" y="2324"/>
                  </a:lnTo>
                  <a:lnTo>
                    <a:pt x="4106" y="2324"/>
                  </a:lnTo>
                  <a:lnTo>
                    <a:pt x="4106" y="2337"/>
                  </a:lnTo>
                  <a:lnTo>
                    <a:pt x="4109" y="2337"/>
                  </a:lnTo>
                  <a:lnTo>
                    <a:pt x="4109" y="2357"/>
                  </a:lnTo>
                  <a:lnTo>
                    <a:pt x="4109" y="2357"/>
                  </a:lnTo>
                  <a:lnTo>
                    <a:pt x="4111" y="2358"/>
                  </a:lnTo>
                  <a:lnTo>
                    <a:pt x="4113" y="2360"/>
                  </a:lnTo>
                  <a:lnTo>
                    <a:pt x="4113" y="2364"/>
                  </a:lnTo>
                  <a:lnTo>
                    <a:pt x="4113" y="2368"/>
                  </a:lnTo>
                  <a:lnTo>
                    <a:pt x="4109" y="2368"/>
                  </a:lnTo>
                  <a:lnTo>
                    <a:pt x="4106" y="2397"/>
                  </a:lnTo>
                  <a:lnTo>
                    <a:pt x="4100" y="2397"/>
                  </a:lnTo>
                  <a:lnTo>
                    <a:pt x="4100" y="2411"/>
                  </a:lnTo>
                  <a:lnTo>
                    <a:pt x="4077" y="2433"/>
                  </a:lnTo>
                  <a:lnTo>
                    <a:pt x="4075" y="2442"/>
                  </a:lnTo>
                  <a:lnTo>
                    <a:pt x="4073" y="2455"/>
                  </a:lnTo>
                  <a:lnTo>
                    <a:pt x="4069" y="2464"/>
                  </a:lnTo>
                  <a:lnTo>
                    <a:pt x="4066" y="2468"/>
                  </a:lnTo>
                  <a:lnTo>
                    <a:pt x="4064" y="2469"/>
                  </a:lnTo>
                  <a:lnTo>
                    <a:pt x="4060" y="2469"/>
                  </a:lnTo>
                  <a:lnTo>
                    <a:pt x="4058" y="2469"/>
                  </a:lnTo>
                  <a:lnTo>
                    <a:pt x="4057" y="2471"/>
                  </a:lnTo>
                  <a:lnTo>
                    <a:pt x="4053" y="2471"/>
                  </a:lnTo>
                  <a:lnTo>
                    <a:pt x="4049" y="2480"/>
                  </a:lnTo>
                  <a:lnTo>
                    <a:pt x="4037" y="2480"/>
                  </a:lnTo>
                  <a:lnTo>
                    <a:pt x="4033" y="2488"/>
                  </a:lnTo>
                  <a:lnTo>
                    <a:pt x="4026" y="2488"/>
                  </a:lnTo>
                  <a:lnTo>
                    <a:pt x="4026" y="2493"/>
                  </a:lnTo>
                  <a:lnTo>
                    <a:pt x="4013" y="2493"/>
                  </a:lnTo>
                  <a:lnTo>
                    <a:pt x="4009" y="2500"/>
                  </a:lnTo>
                  <a:lnTo>
                    <a:pt x="3989" y="2504"/>
                  </a:lnTo>
                  <a:lnTo>
                    <a:pt x="3986" y="2513"/>
                  </a:lnTo>
                  <a:lnTo>
                    <a:pt x="3977" y="2513"/>
                  </a:lnTo>
                  <a:lnTo>
                    <a:pt x="3977" y="2517"/>
                  </a:lnTo>
                  <a:lnTo>
                    <a:pt x="3966" y="2517"/>
                  </a:lnTo>
                  <a:lnTo>
                    <a:pt x="3960" y="2524"/>
                  </a:lnTo>
                  <a:lnTo>
                    <a:pt x="3946" y="2528"/>
                  </a:lnTo>
                  <a:lnTo>
                    <a:pt x="3946" y="2531"/>
                  </a:lnTo>
                  <a:lnTo>
                    <a:pt x="3937" y="2531"/>
                  </a:lnTo>
                  <a:lnTo>
                    <a:pt x="3933" y="2540"/>
                  </a:lnTo>
                  <a:lnTo>
                    <a:pt x="3920" y="2540"/>
                  </a:lnTo>
                  <a:lnTo>
                    <a:pt x="3917" y="2548"/>
                  </a:lnTo>
                  <a:lnTo>
                    <a:pt x="3880" y="2548"/>
                  </a:lnTo>
                  <a:lnTo>
                    <a:pt x="3880" y="2564"/>
                  </a:lnTo>
                  <a:lnTo>
                    <a:pt x="3875" y="2568"/>
                  </a:lnTo>
                  <a:lnTo>
                    <a:pt x="3871" y="2571"/>
                  </a:lnTo>
                  <a:lnTo>
                    <a:pt x="3866" y="2575"/>
                  </a:lnTo>
                  <a:lnTo>
                    <a:pt x="3860" y="2578"/>
                  </a:lnTo>
                  <a:lnTo>
                    <a:pt x="3853" y="2580"/>
                  </a:lnTo>
                  <a:lnTo>
                    <a:pt x="3846" y="2602"/>
                  </a:lnTo>
                  <a:lnTo>
                    <a:pt x="3833" y="2618"/>
                  </a:lnTo>
                  <a:lnTo>
                    <a:pt x="3820" y="2637"/>
                  </a:lnTo>
                  <a:lnTo>
                    <a:pt x="3820" y="2644"/>
                  </a:lnTo>
                  <a:lnTo>
                    <a:pt x="3793" y="2668"/>
                  </a:lnTo>
                  <a:lnTo>
                    <a:pt x="3793" y="2677"/>
                  </a:lnTo>
                  <a:lnTo>
                    <a:pt x="3777" y="2684"/>
                  </a:lnTo>
                  <a:lnTo>
                    <a:pt x="3777" y="2691"/>
                  </a:lnTo>
                  <a:lnTo>
                    <a:pt x="3769" y="2697"/>
                  </a:lnTo>
                  <a:lnTo>
                    <a:pt x="3769" y="2700"/>
                  </a:lnTo>
                  <a:lnTo>
                    <a:pt x="3764" y="2704"/>
                  </a:lnTo>
                  <a:lnTo>
                    <a:pt x="3760" y="2704"/>
                  </a:lnTo>
                  <a:lnTo>
                    <a:pt x="3757" y="2706"/>
                  </a:lnTo>
                  <a:lnTo>
                    <a:pt x="3753" y="2706"/>
                  </a:lnTo>
                  <a:lnTo>
                    <a:pt x="3749" y="2708"/>
                  </a:lnTo>
                  <a:lnTo>
                    <a:pt x="3746" y="2711"/>
                  </a:lnTo>
                  <a:lnTo>
                    <a:pt x="3740" y="2717"/>
                  </a:lnTo>
                  <a:lnTo>
                    <a:pt x="3737" y="2717"/>
                  </a:lnTo>
                  <a:lnTo>
                    <a:pt x="3738" y="2718"/>
                  </a:lnTo>
                  <a:lnTo>
                    <a:pt x="3738" y="2724"/>
                  </a:lnTo>
                  <a:lnTo>
                    <a:pt x="3740" y="2728"/>
                  </a:lnTo>
                  <a:lnTo>
                    <a:pt x="3742" y="2733"/>
                  </a:lnTo>
                  <a:lnTo>
                    <a:pt x="3742" y="2738"/>
                  </a:lnTo>
                  <a:lnTo>
                    <a:pt x="3740" y="2744"/>
                  </a:lnTo>
                  <a:lnTo>
                    <a:pt x="3700" y="2751"/>
                  </a:lnTo>
                  <a:lnTo>
                    <a:pt x="3682" y="2762"/>
                  </a:lnTo>
                  <a:lnTo>
                    <a:pt x="3664" y="2775"/>
                  </a:lnTo>
                  <a:lnTo>
                    <a:pt x="3646" y="2788"/>
                  </a:lnTo>
                  <a:lnTo>
                    <a:pt x="3626" y="2797"/>
                  </a:lnTo>
                  <a:lnTo>
                    <a:pt x="3624" y="2802"/>
                  </a:lnTo>
                  <a:lnTo>
                    <a:pt x="3622" y="2806"/>
                  </a:lnTo>
                  <a:lnTo>
                    <a:pt x="3620" y="2808"/>
                  </a:lnTo>
                  <a:lnTo>
                    <a:pt x="3617" y="2811"/>
                  </a:lnTo>
                  <a:lnTo>
                    <a:pt x="3613" y="2811"/>
                  </a:lnTo>
                  <a:lnTo>
                    <a:pt x="3613" y="2820"/>
                  </a:lnTo>
                  <a:lnTo>
                    <a:pt x="3606" y="2824"/>
                  </a:lnTo>
                  <a:lnTo>
                    <a:pt x="3606" y="2831"/>
                  </a:lnTo>
                  <a:lnTo>
                    <a:pt x="3597" y="2837"/>
                  </a:lnTo>
                  <a:lnTo>
                    <a:pt x="3591" y="2849"/>
                  </a:lnTo>
                  <a:lnTo>
                    <a:pt x="3589" y="2868"/>
                  </a:lnTo>
                  <a:lnTo>
                    <a:pt x="3593" y="2868"/>
                  </a:lnTo>
                  <a:lnTo>
                    <a:pt x="3593" y="2873"/>
                  </a:lnTo>
                  <a:lnTo>
                    <a:pt x="3604" y="2869"/>
                  </a:lnTo>
                  <a:lnTo>
                    <a:pt x="3615" y="2868"/>
                  </a:lnTo>
                  <a:lnTo>
                    <a:pt x="3624" y="2869"/>
                  </a:lnTo>
                  <a:lnTo>
                    <a:pt x="3629" y="2880"/>
                  </a:lnTo>
                  <a:lnTo>
                    <a:pt x="3633" y="2886"/>
                  </a:lnTo>
                  <a:lnTo>
                    <a:pt x="3637" y="2891"/>
                  </a:lnTo>
                  <a:lnTo>
                    <a:pt x="3637" y="2898"/>
                  </a:lnTo>
                  <a:lnTo>
                    <a:pt x="3637" y="2908"/>
                  </a:lnTo>
                  <a:lnTo>
                    <a:pt x="3633" y="2911"/>
                  </a:lnTo>
                  <a:lnTo>
                    <a:pt x="3631" y="2915"/>
                  </a:lnTo>
                  <a:lnTo>
                    <a:pt x="3629" y="2917"/>
                  </a:lnTo>
                  <a:lnTo>
                    <a:pt x="3620" y="2917"/>
                  </a:lnTo>
                  <a:lnTo>
                    <a:pt x="3620" y="2920"/>
                  </a:lnTo>
                  <a:lnTo>
                    <a:pt x="3600" y="2924"/>
                  </a:lnTo>
                  <a:lnTo>
                    <a:pt x="3600" y="2928"/>
                  </a:lnTo>
                  <a:lnTo>
                    <a:pt x="3589" y="2928"/>
                  </a:lnTo>
                  <a:lnTo>
                    <a:pt x="3589" y="2933"/>
                  </a:lnTo>
                  <a:lnTo>
                    <a:pt x="3577" y="2940"/>
                  </a:lnTo>
                  <a:lnTo>
                    <a:pt x="3577" y="2948"/>
                  </a:lnTo>
                  <a:lnTo>
                    <a:pt x="3557" y="2964"/>
                  </a:lnTo>
                  <a:lnTo>
                    <a:pt x="3553" y="2971"/>
                  </a:lnTo>
                  <a:lnTo>
                    <a:pt x="3529" y="2971"/>
                  </a:lnTo>
                  <a:lnTo>
                    <a:pt x="3529" y="2977"/>
                  </a:lnTo>
                  <a:lnTo>
                    <a:pt x="3520" y="2977"/>
                  </a:lnTo>
                  <a:lnTo>
                    <a:pt x="3520" y="2980"/>
                  </a:lnTo>
                  <a:lnTo>
                    <a:pt x="3509" y="2980"/>
                  </a:lnTo>
                  <a:lnTo>
                    <a:pt x="3500" y="2993"/>
                  </a:lnTo>
                  <a:lnTo>
                    <a:pt x="3493" y="2993"/>
                  </a:lnTo>
                  <a:lnTo>
                    <a:pt x="3489" y="3000"/>
                  </a:lnTo>
                  <a:lnTo>
                    <a:pt x="3480" y="3000"/>
                  </a:lnTo>
                  <a:lnTo>
                    <a:pt x="3475" y="3009"/>
                  </a:lnTo>
                  <a:lnTo>
                    <a:pt x="3473" y="3022"/>
                  </a:lnTo>
                  <a:lnTo>
                    <a:pt x="3469" y="3031"/>
                  </a:lnTo>
                  <a:lnTo>
                    <a:pt x="3460" y="3037"/>
                  </a:lnTo>
                  <a:lnTo>
                    <a:pt x="3460" y="3044"/>
                  </a:lnTo>
                  <a:lnTo>
                    <a:pt x="3440" y="3060"/>
                  </a:lnTo>
                  <a:lnTo>
                    <a:pt x="3431" y="3071"/>
                  </a:lnTo>
                  <a:lnTo>
                    <a:pt x="3422" y="3080"/>
                  </a:lnTo>
                  <a:lnTo>
                    <a:pt x="3413" y="3088"/>
                  </a:lnTo>
                  <a:lnTo>
                    <a:pt x="3398" y="3091"/>
                  </a:lnTo>
                  <a:lnTo>
                    <a:pt x="3377" y="3091"/>
                  </a:lnTo>
                  <a:lnTo>
                    <a:pt x="3377" y="3060"/>
                  </a:lnTo>
                  <a:lnTo>
                    <a:pt x="3382" y="3057"/>
                  </a:lnTo>
                  <a:lnTo>
                    <a:pt x="3386" y="3055"/>
                  </a:lnTo>
                  <a:lnTo>
                    <a:pt x="3389" y="3053"/>
                  </a:lnTo>
                  <a:lnTo>
                    <a:pt x="3395" y="3049"/>
                  </a:lnTo>
                  <a:lnTo>
                    <a:pt x="3400" y="3048"/>
                  </a:lnTo>
                  <a:lnTo>
                    <a:pt x="3397" y="3024"/>
                  </a:lnTo>
                  <a:lnTo>
                    <a:pt x="3391" y="3004"/>
                  </a:lnTo>
                  <a:lnTo>
                    <a:pt x="3384" y="2982"/>
                  </a:lnTo>
                  <a:lnTo>
                    <a:pt x="3380" y="2957"/>
                  </a:lnTo>
                  <a:lnTo>
                    <a:pt x="3393" y="2951"/>
                  </a:lnTo>
                  <a:lnTo>
                    <a:pt x="3393" y="2948"/>
                  </a:lnTo>
                  <a:lnTo>
                    <a:pt x="3400" y="2948"/>
                  </a:lnTo>
                  <a:lnTo>
                    <a:pt x="3400" y="2944"/>
                  </a:lnTo>
                  <a:lnTo>
                    <a:pt x="3413" y="2937"/>
                  </a:lnTo>
                  <a:lnTo>
                    <a:pt x="3413" y="2928"/>
                  </a:lnTo>
                  <a:lnTo>
                    <a:pt x="3417" y="2928"/>
                  </a:lnTo>
                  <a:lnTo>
                    <a:pt x="3409" y="2884"/>
                  </a:lnTo>
                  <a:lnTo>
                    <a:pt x="3406" y="2884"/>
                  </a:lnTo>
                  <a:lnTo>
                    <a:pt x="3406" y="2873"/>
                  </a:lnTo>
                  <a:lnTo>
                    <a:pt x="3400" y="2873"/>
                  </a:lnTo>
                  <a:lnTo>
                    <a:pt x="3400" y="2777"/>
                  </a:lnTo>
                  <a:lnTo>
                    <a:pt x="3393" y="2773"/>
                  </a:lnTo>
                  <a:lnTo>
                    <a:pt x="3393" y="2768"/>
                  </a:lnTo>
                  <a:lnTo>
                    <a:pt x="3386" y="2764"/>
                  </a:lnTo>
                  <a:lnTo>
                    <a:pt x="3386" y="2757"/>
                  </a:lnTo>
                  <a:lnTo>
                    <a:pt x="3377" y="2751"/>
                  </a:lnTo>
                  <a:lnTo>
                    <a:pt x="3377" y="2728"/>
                  </a:lnTo>
                  <a:lnTo>
                    <a:pt x="3391" y="2729"/>
                  </a:lnTo>
                  <a:lnTo>
                    <a:pt x="3404" y="2733"/>
                  </a:lnTo>
                  <a:lnTo>
                    <a:pt x="3413" y="2737"/>
                  </a:lnTo>
                  <a:lnTo>
                    <a:pt x="3426" y="2740"/>
                  </a:lnTo>
                  <a:lnTo>
                    <a:pt x="3426" y="2744"/>
                  </a:lnTo>
                  <a:lnTo>
                    <a:pt x="3428" y="2746"/>
                  </a:lnTo>
                  <a:lnTo>
                    <a:pt x="3428" y="2748"/>
                  </a:lnTo>
                  <a:lnTo>
                    <a:pt x="3429" y="2749"/>
                  </a:lnTo>
                  <a:lnTo>
                    <a:pt x="3429" y="2751"/>
                  </a:lnTo>
                  <a:lnTo>
                    <a:pt x="3433" y="2751"/>
                  </a:lnTo>
                  <a:lnTo>
                    <a:pt x="3440" y="2757"/>
                  </a:lnTo>
                  <a:lnTo>
                    <a:pt x="3453" y="2760"/>
                  </a:lnTo>
                  <a:lnTo>
                    <a:pt x="3466" y="2760"/>
                  </a:lnTo>
                  <a:lnTo>
                    <a:pt x="3466" y="2757"/>
                  </a:lnTo>
                  <a:lnTo>
                    <a:pt x="3473" y="2757"/>
                  </a:lnTo>
                  <a:lnTo>
                    <a:pt x="3473" y="2751"/>
                  </a:lnTo>
                  <a:lnTo>
                    <a:pt x="3500" y="2751"/>
                  </a:lnTo>
                  <a:lnTo>
                    <a:pt x="3506" y="2717"/>
                  </a:lnTo>
                  <a:lnTo>
                    <a:pt x="3500" y="2713"/>
                  </a:lnTo>
                  <a:lnTo>
                    <a:pt x="3497" y="2711"/>
                  </a:lnTo>
                  <a:lnTo>
                    <a:pt x="3491" y="2709"/>
                  </a:lnTo>
                  <a:lnTo>
                    <a:pt x="3486" y="2708"/>
                  </a:lnTo>
                  <a:lnTo>
                    <a:pt x="3480" y="2691"/>
                  </a:lnTo>
                  <a:lnTo>
                    <a:pt x="3471" y="2688"/>
                  </a:lnTo>
                  <a:lnTo>
                    <a:pt x="3462" y="2684"/>
                  </a:lnTo>
                  <a:lnTo>
                    <a:pt x="3453" y="2680"/>
                  </a:lnTo>
                  <a:lnTo>
                    <a:pt x="3453" y="2677"/>
                  </a:lnTo>
                  <a:lnTo>
                    <a:pt x="3437" y="2677"/>
                  </a:lnTo>
                  <a:lnTo>
                    <a:pt x="3420" y="2657"/>
                  </a:lnTo>
                  <a:lnTo>
                    <a:pt x="3413" y="2657"/>
                  </a:lnTo>
                  <a:lnTo>
                    <a:pt x="3413" y="2653"/>
                  </a:lnTo>
                  <a:lnTo>
                    <a:pt x="3406" y="2651"/>
                  </a:lnTo>
                  <a:lnTo>
                    <a:pt x="3400" y="2651"/>
                  </a:lnTo>
                  <a:lnTo>
                    <a:pt x="3395" y="2653"/>
                  </a:lnTo>
                  <a:lnTo>
                    <a:pt x="3389" y="2655"/>
                  </a:lnTo>
                  <a:lnTo>
                    <a:pt x="3386" y="2657"/>
                  </a:lnTo>
                  <a:lnTo>
                    <a:pt x="3333" y="2657"/>
                  </a:lnTo>
                  <a:lnTo>
                    <a:pt x="3333" y="2660"/>
                  </a:lnTo>
                  <a:lnTo>
                    <a:pt x="3309" y="2660"/>
                  </a:lnTo>
                  <a:lnTo>
                    <a:pt x="3309" y="2664"/>
                  </a:lnTo>
                  <a:lnTo>
                    <a:pt x="3293" y="2664"/>
                  </a:lnTo>
                  <a:lnTo>
                    <a:pt x="3293" y="2668"/>
                  </a:lnTo>
                  <a:lnTo>
                    <a:pt x="3277" y="2668"/>
                  </a:lnTo>
                  <a:lnTo>
                    <a:pt x="3277" y="2671"/>
                  </a:lnTo>
                  <a:lnTo>
                    <a:pt x="3253" y="2671"/>
                  </a:lnTo>
                  <a:lnTo>
                    <a:pt x="3244" y="2675"/>
                  </a:lnTo>
                  <a:lnTo>
                    <a:pt x="3226" y="2677"/>
                  </a:lnTo>
                  <a:lnTo>
                    <a:pt x="3206" y="2680"/>
                  </a:lnTo>
                  <a:lnTo>
                    <a:pt x="3184" y="2682"/>
                  </a:lnTo>
                  <a:lnTo>
                    <a:pt x="3166" y="2682"/>
                  </a:lnTo>
                  <a:lnTo>
                    <a:pt x="3153" y="2680"/>
                  </a:lnTo>
                  <a:lnTo>
                    <a:pt x="3149" y="2671"/>
                  </a:lnTo>
                  <a:lnTo>
                    <a:pt x="3140" y="2671"/>
                  </a:lnTo>
                  <a:lnTo>
                    <a:pt x="3140" y="2668"/>
                  </a:lnTo>
                  <a:lnTo>
                    <a:pt x="3129" y="2664"/>
                  </a:lnTo>
                  <a:lnTo>
                    <a:pt x="3129" y="2653"/>
                  </a:lnTo>
                  <a:lnTo>
                    <a:pt x="3124" y="2649"/>
                  </a:lnTo>
                  <a:lnTo>
                    <a:pt x="3122" y="2646"/>
                  </a:lnTo>
                  <a:lnTo>
                    <a:pt x="3120" y="2642"/>
                  </a:lnTo>
                  <a:lnTo>
                    <a:pt x="3118" y="2638"/>
                  </a:lnTo>
                  <a:lnTo>
                    <a:pt x="3117" y="2637"/>
                  </a:lnTo>
                  <a:lnTo>
                    <a:pt x="3113" y="2635"/>
                  </a:lnTo>
                  <a:lnTo>
                    <a:pt x="3109" y="2635"/>
                  </a:lnTo>
                  <a:lnTo>
                    <a:pt x="3106" y="2635"/>
                  </a:lnTo>
                  <a:lnTo>
                    <a:pt x="3104" y="2635"/>
                  </a:lnTo>
                  <a:lnTo>
                    <a:pt x="3100" y="2633"/>
                  </a:lnTo>
                  <a:lnTo>
                    <a:pt x="3100" y="2620"/>
                  </a:lnTo>
                  <a:lnTo>
                    <a:pt x="3097" y="2620"/>
                  </a:lnTo>
                  <a:lnTo>
                    <a:pt x="3097" y="2608"/>
                  </a:lnTo>
                  <a:lnTo>
                    <a:pt x="3089" y="2604"/>
                  </a:lnTo>
                  <a:lnTo>
                    <a:pt x="3089" y="2597"/>
                  </a:lnTo>
                  <a:lnTo>
                    <a:pt x="3069" y="2584"/>
                  </a:lnTo>
                  <a:lnTo>
                    <a:pt x="3053" y="2540"/>
                  </a:lnTo>
                  <a:lnTo>
                    <a:pt x="3040" y="2544"/>
                  </a:lnTo>
                  <a:lnTo>
                    <a:pt x="3040" y="2548"/>
                  </a:lnTo>
                  <a:lnTo>
                    <a:pt x="3033" y="2548"/>
                  </a:lnTo>
                  <a:lnTo>
                    <a:pt x="3033" y="2551"/>
                  </a:lnTo>
                  <a:lnTo>
                    <a:pt x="2989" y="2551"/>
                  </a:lnTo>
                  <a:lnTo>
                    <a:pt x="2978" y="2537"/>
                  </a:lnTo>
                  <a:lnTo>
                    <a:pt x="2964" y="2522"/>
                  </a:lnTo>
                  <a:lnTo>
                    <a:pt x="2951" y="2509"/>
                  </a:lnTo>
                  <a:lnTo>
                    <a:pt x="2940" y="2493"/>
                  </a:lnTo>
                  <a:lnTo>
                    <a:pt x="2929" y="2493"/>
                  </a:lnTo>
                  <a:lnTo>
                    <a:pt x="2929" y="2488"/>
                  </a:lnTo>
                  <a:lnTo>
                    <a:pt x="2926" y="2488"/>
                  </a:lnTo>
                  <a:lnTo>
                    <a:pt x="2926" y="2493"/>
                  </a:lnTo>
                  <a:lnTo>
                    <a:pt x="2900" y="2493"/>
                  </a:lnTo>
                  <a:lnTo>
                    <a:pt x="2900" y="2513"/>
                  </a:lnTo>
                  <a:lnTo>
                    <a:pt x="2877" y="2513"/>
                  </a:lnTo>
                  <a:lnTo>
                    <a:pt x="2877" y="2508"/>
                  </a:lnTo>
                  <a:lnTo>
                    <a:pt x="2875" y="2506"/>
                  </a:lnTo>
                  <a:lnTo>
                    <a:pt x="2875" y="2504"/>
                  </a:lnTo>
                  <a:lnTo>
                    <a:pt x="2873" y="2504"/>
                  </a:lnTo>
                  <a:lnTo>
                    <a:pt x="2871" y="2502"/>
                  </a:lnTo>
                  <a:lnTo>
                    <a:pt x="2869" y="2500"/>
                  </a:lnTo>
                  <a:lnTo>
                    <a:pt x="2858" y="2495"/>
                  </a:lnTo>
                  <a:lnTo>
                    <a:pt x="2842" y="2491"/>
                  </a:lnTo>
                  <a:lnTo>
                    <a:pt x="2826" y="2493"/>
                  </a:lnTo>
                  <a:lnTo>
                    <a:pt x="2817" y="2537"/>
                  </a:lnTo>
                  <a:lnTo>
                    <a:pt x="2806" y="2537"/>
                  </a:lnTo>
                  <a:lnTo>
                    <a:pt x="2806" y="2540"/>
                  </a:lnTo>
                  <a:lnTo>
                    <a:pt x="2802" y="2544"/>
                  </a:lnTo>
                  <a:lnTo>
                    <a:pt x="2800" y="2546"/>
                  </a:lnTo>
                  <a:lnTo>
                    <a:pt x="2798" y="2551"/>
                  </a:lnTo>
                  <a:lnTo>
                    <a:pt x="2797" y="2557"/>
                  </a:lnTo>
                  <a:lnTo>
                    <a:pt x="2777" y="2557"/>
                  </a:lnTo>
                  <a:lnTo>
                    <a:pt x="2771" y="2580"/>
                  </a:lnTo>
                  <a:lnTo>
                    <a:pt x="2762" y="2597"/>
                  </a:lnTo>
                  <a:lnTo>
                    <a:pt x="2749" y="2611"/>
                  </a:lnTo>
                  <a:lnTo>
                    <a:pt x="2746" y="2620"/>
                  </a:lnTo>
                  <a:lnTo>
                    <a:pt x="2733" y="2620"/>
                  </a:lnTo>
                  <a:lnTo>
                    <a:pt x="2729" y="2628"/>
                  </a:lnTo>
                  <a:lnTo>
                    <a:pt x="2660" y="2633"/>
                  </a:lnTo>
                  <a:lnTo>
                    <a:pt x="2657" y="2640"/>
                  </a:lnTo>
                  <a:lnTo>
                    <a:pt x="2609" y="2644"/>
                  </a:lnTo>
                  <a:lnTo>
                    <a:pt x="2609" y="2640"/>
                  </a:lnTo>
                  <a:lnTo>
                    <a:pt x="2600" y="2640"/>
                  </a:lnTo>
                  <a:lnTo>
                    <a:pt x="2600" y="2637"/>
                  </a:lnTo>
                  <a:lnTo>
                    <a:pt x="2589" y="2637"/>
                  </a:lnTo>
                  <a:lnTo>
                    <a:pt x="2586" y="2628"/>
                  </a:lnTo>
                  <a:lnTo>
                    <a:pt x="2573" y="2628"/>
                  </a:lnTo>
                  <a:lnTo>
                    <a:pt x="2573" y="2624"/>
                  </a:lnTo>
                  <a:lnTo>
                    <a:pt x="2566" y="2624"/>
                  </a:lnTo>
                  <a:lnTo>
                    <a:pt x="2566" y="2620"/>
                  </a:lnTo>
                  <a:lnTo>
                    <a:pt x="2549" y="2620"/>
                  </a:lnTo>
                  <a:lnTo>
                    <a:pt x="2549" y="2617"/>
                  </a:lnTo>
                  <a:lnTo>
                    <a:pt x="2537" y="2617"/>
                  </a:lnTo>
                  <a:lnTo>
                    <a:pt x="2537" y="2611"/>
                  </a:lnTo>
                  <a:lnTo>
                    <a:pt x="2520" y="2611"/>
                  </a:lnTo>
                  <a:lnTo>
                    <a:pt x="2520" y="2608"/>
                  </a:lnTo>
                  <a:lnTo>
                    <a:pt x="2508" y="2608"/>
                  </a:lnTo>
                  <a:lnTo>
                    <a:pt x="2495" y="2611"/>
                  </a:lnTo>
                  <a:lnTo>
                    <a:pt x="2486" y="2617"/>
                  </a:lnTo>
                  <a:lnTo>
                    <a:pt x="2477" y="2620"/>
                  </a:lnTo>
                  <a:lnTo>
                    <a:pt x="2464" y="2620"/>
                  </a:lnTo>
                  <a:lnTo>
                    <a:pt x="2446" y="2618"/>
                  </a:lnTo>
                  <a:lnTo>
                    <a:pt x="2428" y="2615"/>
                  </a:lnTo>
                  <a:lnTo>
                    <a:pt x="2409" y="2611"/>
                  </a:lnTo>
                  <a:lnTo>
                    <a:pt x="2397" y="2608"/>
                  </a:lnTo>
                  <a:lnTo>
                    <a:pt x="2397" y="2600"/>
                  </a:lnTo>
                  <a:lnTo>
                    <a:pt x="2393" y="2598"/>
                  </a:lnTo>
                  <a:lnTo>
                    <a:pt x="2389" y="2597"/>
                  </a:lnTo>
                  <a:lnTo>
                    <a:pt x="2388" y="2597"/>
                  </a:lnTo>
                  <a:lnTo>
                    <a:pt x="2386" y="2595"/>
                  </a:lnTo>
                  <a:lnTo>
                    <a:pt x="2386" y="2593"/>
                  </a:lnTo>
                  <a:lnTo>
                    <a:pt x="2384" y="2591"/>
                  </a:lnTo>
                  <a:lnTo>
                    <a:pt x="2380" y="2588"/>
                  </a:lnTo>
                  <a:lnTo>
                    <a:pt x="2380" y="2584"/>
                  </a:lnTo>
                  <a:lnTo>
                    <a:pt x="2373" y="2584"/>
                  </a:lnTo>
                  <a:lnTo>
                    <a:pt x="2369" y="2593"/>
                  </a:lnTo>
                  <a:lnTo>
                    <a:pt x="2362" y="2595"/>
                  </a:lnTo>
                  <a:lnTo>
                    <a:pt x="2349" y="2598"/>
                  </a:lnTo>
                  <a:lnTo>
                    <a:pt x="2333" y="2600"/>
                  </a:lnTo>
                  <a:lnTo>
                    <a:pt x="2315" y="2604"/>
                  </a:lnTo>
                  <a:lnTo>
                    <a:pt x="2300" y="2606"/>
                  </a:lnTo>
                  <a:lnTo>
                    <a:pt x="2289" y="2604"/>
                  </a:lnTo>
                  <a:lnTo>
                    <a:pt x="2289" y="2600"/>
                  </a:lnTo>
                  <a:lnTo>
                    <a:pt x="2266" y="2600"/>
                  </a:lnTo>
                  <a:lnTo>
                    <a:pt x="2266" y="2604"/>
                  </a:lnTo>
                  <a:lnTo>
                    <a:pt x="2249" y="2604"/>
                  </a:lnTo>
                  <a:lnTo>
                    <a:pt x="2249" y="2608"/>
                  </a:lnTo>
                  <a:lnTo>
                    <a:pt x="2200" y="2608"/>
                  </a:lnTo>
                  <a:lnTo>
                    <a:pt x="2200" y="2611"/>
                  </a:lnTo>
                  <a:lnTo>
                    <a:pt x="2146" y="2611"/>
                  </a:lnTo>
                  <a:lnTo>
                    <a:pt x="2146" y="2617"/>
                  </a:lnTo>
                  <a:lnTo>
                    <a:pt x="2100" y="2617"/>
                  </a:lnTo>
                  <a:lnTo>
                    <a:pt x="2100" y="2620"/>
                  </a:lnTo>
                  <a:lnTo>
                    <a:pt x="2046" y="2620"/>
                  </a:lnTo>
                  <a:lnTo>
                    <a:pt x="2046" y="2624"/>
                  </a:lnTo>
                  <a:lnTo>
                    <a:pt x="2009" y="2624"/>
                  </a:lnTo>
                  <a:lnTo>
                    <a:pt x="2009" y="2628"/>
                  </a:lnTo>
                  <a:lnTo>
                    <a:pt x="1960" y="2628"/>
                  </a:lnTo>
                  <a:lnTo>
                    <a:pt x="1935" y="2633"/>
                  </a:lnTo>
                  <a:lnTo>
                    <a:pt x="1906" y="2635"/>
                  </a:lnTo>
                  <a:lnTo>
                    <a:pt x="1873" y="2637"/>
                  </a:lnTo>
                  <a:lnTo>
                    <a:pt x="1793" y="2633"/>
                  </a:lnTo>
                  <a:lnTo>
                    <a:pt x="1793" y="2637"/>
                  </a:lnTo>
                  <a:lnTo>
                    <a:pt x="1733" y="2637"/>
                  </a:lnTo>
                  <a:lnTo>
                    <a:pt x="1733" y="2633"/>
                  </a:lnTo>
                  <a:lnTo>
                    <a:pt x="1637" y="2633"/>
                  </a:lnTo>
                  <a:lnTo>
                    <a:pt x="1588" y="2633"/>
                  </a:lnTo>
                  <a:lnTo>
                    <a:pt x="1537" y="2631"/>
                  </a:lnTo>
                  <a:lnTo>
                    <a:pt x="1491" y="2628"/>
                  </a:lnTo>
                  <a:lnTo>
                    <a:pt x="1449" y="2620"/>
                  </a:lnTo>
                  <a:lnTo>
                    <a:pt x="1353" y="2620"/>
                  </a:lnTo>
                  <a:lnTo>
                    <a:pt x="1353" y="2617"/>
                  </a:lnTo>
                  <a:lnTo>
                    <a:pt x="1346" y="2617"/>
                  </a:lnTo>
                  <a:lnTo>
                    <a:pt x="1337" y="2604"/>
                  </a:lnTo>
                  <a:lnTo>
                    <a:pt x="1300" y="2604"/>
                  </a:lnTo>
                  <a:lnTo>
                    <a:pt x="1300" y="2600"/>
                  </a:lnTo>
                  <a:lnTo>
                    <a:pt x="1273" y="2600"/>
                  </a:lnTo>
                  <a:lnTo>
                    <a:pt x="1273" y="2597"/>
                  </a:lnTo>
                  <a:lnTo>
                    <a:pt x="1253" y="2597"/>
                  </a:lnTo>
                  <a:lnTo>
                    <a:pt x="1253" y="2593"/>
                  </a:lnTo>
                  <a:lnTo>
                    <a:pt x="1126" y="2584"/>
                  </a:lnTo>
                  <a:lnTo>
                    <a:pt x="1126" y="2580"/>
                  </a:lnTo>
                  <a:lnTo>
                    <a:pt x="1097" y="2580"/>
                  </a:lnTo>
                  <a:lnTo>
                    <a:pt x="1097" y="2577"/>
                  </a:lnTo>
                  <a:lnTo>
                    <a:pt x="1077" y="2577"/>
                  </a:lnTo>
                  <a:lnTo>
                    <a:pt x="1077" y="2573"/>
                  </a:lnTo>
                  <a:lnTo>
                    <a:pt x="1020" y="2573"/>
                  </a:lnTo>
                  <a:lnTo>
                    <a:pt x="1020" y="2568"/>
                  </a:lnTo>
                  <a:lnTo>
                    <a:pt x="989" y="2568"/>
                  </a:lnTo>
                  <a:lnTo>
                    <a:pt x="989" y="2564"/>
                  </a:lnTo>
                  <a:lnTo>
                    <a:pt x="980" y="2564"/>
                  </a:lnTo>
                  <a:lnTo>
                    <a:pt x="980" y="2560"/>
                  </a:lnTo>
                  <a:lnTo>
                    <a:pt x="953" y="2560"/>
                  </a:lnTo>
                  <a:lnTo>
                    <a:pt x="915" y="2551"/>
                  </a:lnTo>
                  <a:lnTo>
                    <a:pt x="875" y="2542"/>
                  </a:lnTo>
                  <a:lnTo>
                    <a:pt x="837" y="2531"/>
                  </a:lnTo>
                  <a:lnTo>
                    <a:pt x="786" y="2528"/>
                  </a:lnTo>
                  <a:lnTo>
                    <a:pt x="786" y="2524"/>
                  </a:lnTo>
                  <a:lnTo>
                    <a:pt x="773" y="2524"/>
                  </a:lnTo>
                  <a:lnTo>
                    <a:pt x="773" y="2520"/>
                  </a:lnTo>
                  <a:lnTo>
                    <a:pt x="717" y="2513"/>
                  </a:lnTo>
                  <a:lnTo>
                    <a:pt x="717" y="2508"/>
                  </a:lnTo>
                  <a:lnTo>
                    <a:pt x="700" y="2508"/>
                  </a:lnTo>
                  <a:lnTo>
                    <a:pt x="700" y="2504"/>
                  </a:lnTo>
                  <a:lnTo>
                    <a:pt x="689" y="2504"/>
                  </a:lnTo>
                  <a:lnTo>
                    <a:pt x="689" y="2500"/>
                  </a:lnTo>
                  <a:lnTo>
                    <a:pt x="669" y="2500"/>
                  </a:lnTo>
                  <a:lnTo>
                    <a:pt x="669" y="2497"/>
                  </a:lnTo>
                  <a:lnTo>
                    <a:pt x="660" y="2497"/>
                  </a:lnTo>
                  <a:lnTo>
                    <a:pt x="660" y="2493"/>
                  </a:lnTo>
                  <a:lnTo>
                    <a:pt x="649" y="2493"/>
                  </a:lnTo>
                  <a:lnTo>
                    <a:pt x="649" y="2488"/>
                  </a:lnTo>
                  <a:lnTo>
                    <a:pt x="626" y="2488"/>
                  </a:lnTo>
                  <a:lnTo>
                    <a:pt x="626" y="2484"/>
                  </a:lnTo>
                  <a:lnTo>
                    <a:pt x="597" y="2480"/>
                  </a:lnTo>
                  <a:lnTo>
                    <a:pt x="597" y="2477"/>
                  </a:lnTo>
                  <a:lnTo>
                    <a:pt x="586" y="2477"/>
                  </a:lnTo>
                  <a:lnTo>
                    <a:pt x="586" y="2471"/>
                  </a:lnTo>
                  <a:lnTo>
                    <a:pt x="569" y="2471"/>
                  </a:lnTo>
                  <a:lnTo>
                    <a:pt x="569" y="2468"/>
                  </a:lnTo>
                  <a:lnTo>
                    <a:pt x="533" y="2464"/>
                  </a:lnTo>
                  <a:lnTo>
                    <a:pt x="533" y="2460"/>
                  </a:lnTo>
                  <a:lnTo>
                    <a:pt x="517" y="2460"/>
                  </a:lnTo>
                  <a:lnTo>
                    <a:pt x="517" y="2457"/>
                  </a:lnTo>
                  <a:lnTo>
                    <a:pt x="509" y="2457"/>
                  </a:lnTo>
                  <a:lnTo>
                    <a:pt x="509" y="2453"/>
                  </a:lnTo>
                  <a:lnTo>
                    <a:pt x="493" y="2453"/>
                  </a:lnTo>
                  <a:lnTo>
                    <a:pt x="493" y="2448"/>
                  </a:lnTo>
                  <a:lnTo>
                    <a:pt x="477" y="2448"/>
                  </a:lnTo>
                  <a:lnTo>
                    <a:pt x="466" y="2433"/>
                  </a:lnTo>
                  <a:lnTo>
                    <a:pt x="457" y="2428"/>
                  </a:lnTo>
                  <a:lnTo>
                    <a:pt x="457" y="2391"/>
                  </a:lnTo>
                  <a:lnTo>
                    <a:pt x="449" y="2391"/>
                  </a:lnTo>
                  <a:lnTo>
                    <a:pt x="449" y="2353"/>
                  </a:lnTo>
                  <a:lnTo>
                    <a:pt x="420" y="2353"/>
                  </a:lnTo>
                  <a:lnTo>
                    <a:pt x="420" y="2308"/>
                  </a:lnTo>
                  <a:lnTo>
                    <a:pt x="373" y="2300"/>
                  </a:lnTo>
                  <a:lnTo>
                    <a:pt x="373" y="2304"/>
                  </a:lnTo>
                  <a:lnTo>
                    <a:pt x="393" y="2328"/>
                  </a:lnTo>
                  <a:lnTo>
                    <a:pt x="400" y="2331"/>
                  </a:lnTo>
                  <a:lnTo>
                    <a:pt x="400" y="2340"/>
                  </a:lnTo>
                  <a:lnTo>
                    <a:pt x="417" y="2353"/>
                  </a:lnTo>
                  <a:lnTo>
                    <a:pt x="417" y="2380"/>
                  </a:lnTo>
                  <a:lnTo>
                    <a:pt x="424" y="2406"/>
                  </a:lnTo>
                  <a:lnTo>
                    <a:pt x="428" y="2433"/>
                  </a:lnTo>
                  <a:lnTo>
                    <a:pt x="429" y="2464"/>
                  </a:lnTo>
                  <a:lnTo>
                    <a:pt x="377" y="2464"/>
                  </a:lnTo>
                  <a:lnTo>
                    <a:pt x="373" y="2457"/>
                  </a:lnTo>
                  <a:lnTo>
                    <a:pt x="366" y="2457"/>
                  </a:lnTo>
                  <a:lnTo>
                    <a:pt x="366" y="2448"/>
                  </a:lnTo>
                  <a:lnTo>
                    <a:pt x="348" y="2438"/>
                  </a:lnTo>
                  <a:lnTo>
                    <a:pt x="335" y="2426"/>
                  </a:lnTo>
                  <a:lnTo>
                    <a:pt x="320" y="2411"/>
                  </a:lnTo>
                  <a:lnTo>
                    <a:pt x="313" y="2408"/>
                  </a:lnTo>
                  <a:lnTo>
                    <a:pt x="306" y="2368"/>
                  </a:lnTo>
                  <a:lnTo>
                    <a:pt x="280" y="2364"/>
                  </a:lnTo>
                  <a:lnTo>
                    <a:pt x="280" y="2337"/>
                  </a:lnTo>
                  <a:lnTo>
                    <a:pt x="277" y="2337"/>
                  </a:lnTo>
                  <a:lnTo>
                    <a:pt x="269" y="2322"/>
                  </a:lnTo>
                  <a:lnTo>
                    <a:pt x="260" y="2311"/>
                  </a:lnTo>
                  <a:lnTo>
                    <a:pt x="249" y="2300"/>
                  </a:lnTo>
                  <a:lnTo>
                    <a:pt x="240" y="2297"/>
                  </a:lnTo>
                  <a:lnTo>
                    <a:pt x="240" y="2248"/>
                  </a:lnTo>
                  <a:lnTo>
                    <a:pt x="237" y="2246"/>
                  </a:lnTo>
                  <a:lnTo>
                    <a:pt x="233" y="2242"/>
                  </a:lnTo>
                  <a:lnTo>
                    <a:pt x="231" y="2240"/>
                  </a:lnTo>
                  <a:lnTo>
                    <a:pt x="228" y="2237"/>
                  </a:lnTo>
                  <a:lnTo>
                    <a:pt x="224" y="2235"/>
                  </a:lnTo>
                  <a:lnTo>
                    <a:pt x="218" y="2233"/>
                  </a:lnTo>
                  <a:lnTo>
                    <a:pt x="213" y="2233"/>
                  </a:lnTo>
                  <a:lnTo>
                    <a:pt x="213" y="2226"/>
                  </a:lnTo>
                  <a:lnTo>
                    <a:pt x="213" y="2218"/>
                  </a:lnTo>
                  <a:lnTo>
                    <a:pt x="211" y="2215"/>
                  </a:lnTo>
                  <a:lnTo>
                    <a:pt x="209" y="2209"/>
                  </a:lnTo>
                  <a:lnTo>
                    <a:pt x="209" y="2204"/>
                  </a:lnTo>
                  <a:lnTo>
                    <a:pt x="202" y="2202"/>
                  </a:lnTo>
                  <a:lnTo>
                    <a:pt x="197" y="2200"/>
                  </a:lnTo>
                  <a:lnTo>
                    <a:pt x="193" y="2197"/>
                  </a:lnTo>
                  <a:lnTo>
                    <a:pt x="188" y="2195"/>
                  </a:lnTo>
                  <a:lnTo>
                    <a:pt x="180" y="2191"/>
                  </a:lnTo>
                  <a:lnTo>
                    <a:pt x="180" y="2140"/>
                  </a:lnTo>
                  <a:lnTo>
                    <a:pt x="200" y="2137"/>
                  </a:lnTo>
                  <a:lnTo>
                    <a:pt x="200" y="2108"/>
                  </a:lnTo>
                  <a:lnTo>
                    <a:pt x="226" y="2108"/>
                  </a:lnTo>
                  <a:lnTo>
                    <a:pt x="226" y="2060"/>
                  </a:lnTo>
                  <a:lnTo>
                    <a:pt x="233" y="2060"/>
                  </a:lnTo>
                  <a:lnTo>
                    <a:pt x="235" y="2057"/>
                  </a:lnTo>
                  <a:lnTo>
                    <a:pt x="237" y="2055"/>
                  </a:lnTo>
                  <a:lnTo>
                    <a:pt x="238" y="2051"/>
                  </a:lnTo>
                  <a:lnTo>
                    <a:pt x="240" y="2049"/>
                  </a:lnTo>
                  <a:lnTo>
                    <a:pt x="240" y="2044"/>
                  </a:lnTo>
                  <a:lnTo>
                    <a:pt x="237" y="2033"/>
                  </a:lnTo>
                  <a:lnTo>
                    <a:pt x="235" y="2020"/>
                  </a:lnTo>
                  <a:lnTo>
                    <a:pt x="238" y="2004"/>
                  </a:lnTo>
                  <a:lnTo>
                    <a:pt x="242" y="1989"/>
                  </a:lnTo>
                  <a:lnTo>
                    <a:pt x="246" y="1977"/>
                  </a:lnTo>
                  <a:lnTo>
                    <a:pt x="249" y="1968"/>
                  </a:lnTo>
                  <a:lnTo>
                    <a:pt x="246" y="1966"/>
                  </a:lnTo>
                  <a:lnTo>
                    <a:pt x="244" y="1964"/>
                  </a:lnTo>
                  <a:lnTo>
                    <a:pt x="242" y="1962"/>
                  </a:lnTo>
                  <a:lnTo>
                    <a:pt x="242" y="1960"/>
                  </a:lnTo>
                  <a:lnTo>
                    <a:pt x="244" y="1960"/>
                  </a:lnTo>
                  <a:lnTo>
                    <a:pt x="244" y="1958"/>
                  </a:lnTo>
                  <a:lnTo>
                    <a:pt x="242" y="1955"/>
                  </a:lnTo>
                  <a:lnTo>
                    <a:pt x="240" y="1953"/>
                  </a:lnTo>
                  <a:lnTo>
                    <a:pt x="237" y="1953"/>
                  </a:lnTo>
                  <a:lnTo>
                    <a:pt x="229" y="1940"/>
                  </a:lnTo>
                  <a:lnTo>
                    <a:pt x="217" y="1937"/>
                  </a:lnTo>
                  <a:lnTo>
                    <a:pt x="213" y="1926"/>
                  </a:lnTo>
                  <a:lnTo>
                    <a:pt x="211" y="1906"/>
                  </a:lnTo>
                  <a:lnTo>
                    <a:pt x="209" y="1882"/>
                  </a:lnTo>
                  <a:lnTo>
                    <a:pt x="208" y="1860"/>
                  </a:lnTo>
                  <a:lnTo>
                    <a:pt x="209" y="1844"/>
                  </a:lnTo>
                  <a:lnTo>
                    <a:pt x="211" y="1840"/>
                  </a:lnTo>
                  <a:lnTo>
                    <a:pt x="213" y="1837"/>
                  </a:lnTo>
                  <a:lnTo>
                    <a:pt x="215" y="1833"/>
                  </a:lnTo>
                  <a:lnTo>
                    <a:pt x="217" y="1829"/>
                  </a:lnTo>
                  <a:lnTo>
                    <a:pt x="218" y="1826"/>
                  </a:lnTo>
                  <a:lnTo>
                    <a:pt x="217" y="1820"/>
                  </a:lnTo>
                  <a:lnTo>
                    <a:pt x="209" y="1817"/>
                  </a:lnTo>
                  <a:lnTo>
                    <a:pt x="209" y="1800"/>
                  </a:lnTo>
                  <a:lnTo>
                    <a:pt x="206" y="1800"/>
                  </a:lnTo>
                  <a:lnTo>
                    <a:pt x="200" y="1771"/>
                  </a:lnTo>
                  <a:lnTo>
                    <a:pt x="197" y="1771"/>
                  </a:lnTo>
                  <a:lnTo>
                    <a:pt x="197" y="1744"/>
                  </a:lnTo>
                  <a:lnTo>
                    <a:pt x="200" y="1744"/>
                  </a:lnTo>
                  <a:lnTo>
                    <a:pt x="200" y="1740"/>
                  </a:lnTo>
                  <a:lnTo>
                    <a:pt x="198" y="1724"/>
                  </a:lnTo>
                  <a:lnTo>
                    <a:pt x="195" y="1704"/>
                  </a:lnTo>
                  <a:lnTo>
                    <a:pt x="197" y="1684"/>
                  </a:lnTo>
                  <a:lnTo>
                    <a:pt x="200" y="1684"/>
                  </a:lnTo>
                  <a:lnTo>
                    <a:pt x="206" y="1664"/>
                  </a:lnTo>
                  <a:lnTo>
                    <a:pt x="220" y="1664"/>
                  </a:lnTo>
                  <a:lnTo>
                    <a:pt x="222" y="1662"/>
                  </a:lnTo>
                  <a:lnTo>
                    <a:pt x="224" y="1660"/>
                  </a:lnTo>
                  <a:lnTo>
                    <a:pt x="226" y="1657"/>
                  </a:lnTo>
                  <a:lnTo>
                    <a:pt x="229" y="1651"/>
                  </a:lnTo>
                  <a:lnTo>
                    <a:pt x="231" y="1648"/>
                  </a:lnTo>
                  <a:lnTo>
                    <a:pt x="235" y="1644"/>
                  </a:lnTo>
                  <a:lnTo>
                    <a:pt x="237" y="1642"/>
                  </a:lnTo>
                  <a:lnTo>
                    <a:pt x="237" y="1640"/>
                  </a:lnTo>
                  <a:lnTo>
                    <a:pt x="249" y="1640"/>
                  </a:lnTo>
                  <a:lnTo>
                    <a:pt x="253" y="1631"/>
                  </a:lnTo>
                  <a:lnTo>
                    <a:pt x="257" y="1631"/>
                  </a:lnTo>
                  <a:lnTo>
                    <a:pt x="257" y="1624"/>
                  </a:lnTo>
                  <a:lnTo>
                    <a:pt x="260" y="1624"/>
                  </a:lnTo>
                  <a:lnTo>
                    <a:pt x="260" y="1617"/>
                  </a:lnTo>
                  <a:lnTo>
                    <a:pt x="266" y="1617"/>
                  </a:lnTo>
                  <a:lnTo>
                    <a:pt x="266" y="1604"/>
                  </a:lnTo>
                  <a:lnTo>
                    <a:pt x="269" y="1604"/>
                  </a:lnTo>
                  <a:lnTo>
                    <a:pt x="269" y="1593"/>
                  </a:lnTo>
                  <a:lnTo>
                    <a:pt x="277" y="1588"/>
                  </a:lnTo>
                  <a:lnTo>
                    <a:pt x="280" y="1564"/>
                  </a:lnTo>
                  <a:lnTo>
                    <a:pt x="277" y="1560"/>
                  </a:lnTo>
                  <a:lnTo>
                    <a:pt x="273" y="1558"/>
                  </a:lnTo>
                  <a:lnTo>
                    <a:pt x="271" y="1555"/>
                  </a:lnTo>
                  <a:lnTo>
                    <a:pt x="271" y="1551"/>
                  </a:lnTo>
                  <a:lnTo>
                    <a:pt x="269" y="1549"/>
                  </a:lnTo>
                  <a:lnTo>
                    <a:pt x="268" y="1544"/>
                  </a:lnTo>
                  <a:lnTo>
                    <a:pt x="266" y="1540"/>
                  </a:lnTo>
                  <a:lnTo>
                    <a:pt x="249" y="1528"/>
                  </a:lnTo>
                  <a:lnTo>
                    <a:pt x="249" y="1520"/>
                  </a:lnTo>
                  <a:lnTo>
                    <a:pt x="233" y="1508"/>
                  </a:lnTo>
                  <a:lnTo>
                    <a:pt x="233" y="1500"/>
                  </a:lnTo>
                  <a:lnTo>
                    <a:pt x="220" y="1491"/>
                  </a:lnTo>
                  <a:lnTo>
                    <a:pt x="220" y="1388"/>
                  </a:lnTo>
                  <a:lnTo>
                    <a:pt x="224" y="1378"/>
                  </a:lnTo>
                  <a:lnTo>
                    <a:pt x="224" y="1362"/>
                  </a:lnTo>
                  <a:lnTo>
                    <a:pt x="222" y="1344"/>
                  </a:lnTo>
                  <a:lnTo>
                    <a:pt x="222" y="1324"/>
                  </a:lnTo>
                  <a:lnTo>
                    <a:pt x="220" y="1308"/>
                  </a:lnTo>
                  <a:lnTo>
                    <a:pt x="217" y="1233"/>
                  </a:lnTo>
                  <a:lnTo>
                    <a:pt x="213" y="1233"/>
                  </a:lnTo>
                  <a:lnTo>
                    <a:pt x="213" y="1224"/>
                  </a:lnTo>
                  <a:lnTo>
                    <a:pt x="206" y="1220"/>
                  </a:lnTo>
                  <a:lnTo>
                    <a:pt x="206" y="1200"/>
                  </a:lnTo>
                  <a:lnTo>
                    <a:pt x="200" y="1200"/>
                  </a:lnTo>
                  <a:lnTo>
                    <a:pt x="200" y="1173"/>
                  </a:lnTo>
                  <a:lnTo>
                    <a:pt x="206" y="1173"/>
                  </a:lnTo>
                  <a:lnTo>
                    <a:pt x="208" y="1148"/>
                  </a:lnTo>
                  <a:lnTo>
                    <a:pt x="202" y="1126"/>
                  </a:lnTo>
                  <a:lnTo>
                    <a:pt x="197" y="1108"/>
                  </a:lnTo>
                  <a:lnTo>
                    <a:pt x="182" y="1104"/>
                  </a:lnTo>
                  <a:lnTo>
                    <a:pt x="166" y="1104"/>
                  </a:lnTo>
                  <a:lnTo>
                    <a:pt x="155" y="1115"/>
                  </a:lnTo>
                  <a:lnTo>
                    <a:pt x="140" y="1120"/>
                  </a:lnTo>
                  <a:lnTo>
                    <a:pt x="122" y="1124"/>
                  </a:lnTo>
                  <a:lnTo>
                    <a:pt x="104" y="1122"/>
                  </a:lnTo>
                  <a:lnTo>
                    <a:pt x="84" y="1122"/>
                  </a:lnTo>
                  <a:lnTo>
                    <a:pt x="66" y="1120"/>
                  </a:lnTo>
                  <a:lnTo>
                    <a:pt x="66" y="1044"/>
                  </a:lnTo>
                  <a:lnTo>
                    <a:pt x="60" y="1044"/>
                  </a:lnTo>
                  <a:lnTo>
                    <a:pt x="60" y="1033"/>
                  </a:lnTo>
                  <a:lnTo>
                    <a:pt x="57" y="1033"/>
                  </a:lnTo>
                  <a:lnTo>
                    <a:pt x="57" y="1024"/>
                  </a:lnTo>
                  <a:lnTo>
                    <a:pt x="53" y="1024"/>
                  </a:lnTo>
                  <a:lnTo>
                    <a:pt x="53" y="980"/>
                  </a:lnTo>
                  <a:lnTo>
                    <a:pt x="66" y="980"/>
                  </a:lnTo>
                  <a:lnTo>
                    <a:pt x="66" y="951"/>
                  </a:lnTo>
                  <a:lnTo>
                    <a:pt x="53" y="948"/>
                  </a:lnTo>
                  <a:lnTo>
                    <a:pt x="53" y="944"/>
                  </a:lnTo>
                  <a:lnTo>
                    <a:pt x="46" y="944"/>
                  </a:lnTo>
                  <a:lnTo>
                    <a:pt x="46" y="940"/>
                  </a:lnTo>
                  <a:lnTo>
                    <a:pt x="37" y="940"/>
                  </a:lnTo>
                  <a:lnTo>
                    <a:pt x="29" y="928"/>
                  </a:lnTo>
                  <a:lnTo>
                    <a:pt x="20" y="928"/>
                  </a:lnTo>
                  <a:lnTo>
                    <a:pt x="20" y="924"/>
                  </a:lnTo>
                  <a:lnTo>
                    <a:pt x="17" y="922"/>
                  </a:lnTo>
                  <a:lnTo>
                    <a:pt x="13" y="922"/>
                  </a:lnTo>
                  <a:lnTo>
                    <a:pt x="8" y="920"/>
                  </a:lnTo>
                  <a:lnTo>
                    <a:pt x="4" y="918"/>
                  </a:lnTo>
                  <a:lnTo>
                    <a:pt x="0" y="917"/>
                  </a:lnTo>
                  <a:lnTo>
                    <a:pt x="0" y="888"/>
                  </a:lnTo>
                  <a:lnTo>
                    <a:pt x="6" y="888"/>
                  </a:lnTo>
                  <a:lnTo>
                    <a:pt x="6" y="877"/>
                  </a:lnTo>
                  <a:lnTo>
                    <a:pt x="13" y="871"/>
                  </a:lnTo>
                  <a:lnTo>
                    <a:pt x="13" y="864"/>
                  </a:lnTo>
                  <a:lnTo>
                    <a:pt x="26" y="857"/>
                  </a:lnTo>
                  <a:lnTo>
                    <a:pt x="26" y="844"/>
                  </a:lnTo>
                  <a:lnTo>
                    <a:pt x="33" y="840"/>
                  </a:lnTo>
                  <a:lnTo>
                    <a:pt x="37" y="828"/>
                  </a:lnTo>
                  <a:lnTo>
                    <a:pt x="49" y="820"/>
                  </a:lnTo>
                  <a:lnTo>
                    <a:pt x="53" y="804"/>
                  </a:lnTo>
                  <a:lnTo>
                    <a:pt x="69" y="791"/>
                  </a:lnTo>
                  <a:lnTo>
                    <a:pt x="69" y="784"/>
                  </a:lnTo>
                  <a:lnTo>
                    <a:pt x="77" y="780"/>
                  </a:lnTo>
                  <a:lnTo>
                    <a:pt x="80" y="764"/>
                  </a:lnTo>
                  <a:lnTo>
                    <a:pt x="89" y="760"/>
                  </a:lnTo>
                  <a:lnTo>
                    <a:pt x="93" y="748"/>
                  </a:lnTo>
                  <a:lnTo>
                    <a:pt x="106" y="740"/>
                  </a:lnTo>
                  <a:lnTo>
                    <a:pt x="106" y="731"/>
                  </a:lnTo>
                  <a:lnTo>
                    <a:pt x="113" y="728"/>
                  </a:lnTo>
                  <a:lnTo>
                    <a:pt x="117" y="711"/>
                  </a:lnTo>
                  <a:lnTo>
                    <a:pt x="129" y="704"/>
                  </a:lnTo>
                  <a:lnTo>
                    <a:pt x="129" y="697"/>
                  </a:lnTo>
                  <a:lnTo>
                    <a:pt x="140" y="688"/>
                  </a:lnTo>
                  <a:lnTo>
                    <a:pt x="140" y="680"/>
                  </a:lnTo>
                  <a:lnTo>
                    <a:pt x="146" y="680"/>
                  </a:lnTo>
                  <a:lnTo>
                    <a:pt x="149" y="668"/>
                  </a:lnTo>
                  <a:lnTo>
                    <a:pt x="157" y="664"/>
                  </a:lnTo>
                  <a:lnTo>
                    <a:pt x="157" y="657"/>
                  </a:lnTo>
                  <a:lnTo>
                    <a:pt x="169" y="648"/>
                  </a:lnTo>
                  <a:lnTo>
                    <a:pt x="173" y="637"/>
                  </a:lnTo>
                  <a:lnTo>
                    <a:pt x="180" y="633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17"/>
                  </a:lnTo>
                  <a:lnTo>
                    <a:pt x="193" y="613"/>
                  </a:lnTo>
                  <a:lnTo>
                    <a:pt x="197" y="597"/>
                  </a:lnTo>
                  <a:lnTo>
                    <a:pt x="206" y="591"/>
                  </a:lnTo>
                  <a:lnTo>
                    <a:pt x="206" y="584"/>
                  </a:lnTo>
                  <a:lnTo>
                    <a:pt x="217" y="577"/>
                  </a:lnTo>
                  <a:lnTo>
                    <a:pt x="220" y="560"/>
                  </a:lnTo>
                  <a:lnTo>
                    <a:pt x="229" y="557"/>
                  </a:lnTo>
                  <a:lnTo>
                    <a:pt x="229" y="548"/>
                  </a:lnTo>
                  <a:lnTo>
                    <a:pt x="240" y="540"/>
                  </a:lnTo>
                  <a:lnTo>
                    <a:pt x="240" y="531"/>
                  </a:lnTo>
                  <a:lnTo>
                    <a:pt x="253" y="524"/>
                  </a:lnTo>
                  <a:lnTo>
                    <a:pt x="260" y="500"/>
                  </a:lnTo>
                  <a:lnTo>
                    <a:pt x="266" y="500"/>
                  </a:lnTo>
                  <a:lnTo>
                    <a:pt x="269" y="488"/>
                  </a:lnTo>
                  <a:lnTo>
                    <a:pt x="277" y="484"/>
                  </a:lnTo>
                  <a:lnTo>
                    <a:pt x="277" y="477"/>
                  </a:lnTo>
                  <a:lnTo>
                    <a:pt x="286" y="473"/>
                  </a:lnTo>
                  <a:lnTo>
                    <a:pt x="286" y="464"/>
                  </a:lnTo>
                  <a:lnTo>
                    <a:pt x="297" y="457"/>
                  </a:lnTo>
                  <a:lnTo>
                    <a:pt x="300" y="440"/>
                  </a:lnTo>
                  <a:lnTo>
                    <a:pt x="313" y="431"/>
                  </a:lnTo>
                  <a:lnTo>
                    <a:pt x="317" y="417"/>
                  </a:lnTo>
                  <a:lnTo>
                    <a:pt x="329" y="408"/>
                  </a:lnTo>
                  <a:lnTo>
                    <a:pt x="329" y="400"/>
                  </a:lnTo>
                  <a:lnTo>
                    <a:pt x="337" y="397"/>
                  </a:lnTo>
                  <a:lnTo>
                    <a:pt x="340" y="380"/>
                  </a:lnTo>
                  <a:lnTo>
                    <a:pt x="349" y="377"/>
                  </a:lnTo>
                  <a:lnTo>
                    <a:pt x="349" y="368"/>
                  </a:lnTo>
                  <a:lnTo>
                    <a:pt x="360" y="360"/>
                  </a:lnTo>
                  <a:lnTo>
                    <a:pt x="360" y="353"/>
                  </a:lnTo>
                  <a:lnTo>
                    <a:pt x="366" y="353"/>
                  </a:lnTo>
                  <a:lnTo>
                    <a:pt x="369" y="340"/>
                  </a:lnTo>
                  <a:lnTo>
                    <a:pt x="377" y="337"/>
                  </a:lnTo>
                  <a:lnTo>
                    <a:pt x="377" y="328"/>
                  </a:lnTo>
                  <a:lnTo>
                    <a:pt x="389" y="320"/>
                  </a:lnTo>
                  <a:lnTo>
                    <a:pt x="389" y="311"/>
                  </a:lnTo>
                  <a:lnTo>
                    <a:pt x="397" y="308"/>
                  </a:lnTo>
                  <a:lnTo>
                    <a:pt x="397" y="300"/>
                  </a:lnTo>
                  <a:lnTo>
                    <a:pt x="406" y="297"/>
                  </a:lnTo>
                  <a:lnTo>
                    <a:pt x="406" y="288"/>
                  </a:lnTo>
                  <a:lnTo>
                    <a:pt x="417" y="280"/>
                  </a:lnTo>
                  <a:lnTo>
                    <a:pt x="417" y="273"/>
                  </a:lnTo>
                  <a:lnTo>
                    <a:pt x="426" y="268"/>
                  </a:lnTo>
                  <a:lnTo>
                    <a:pt x="426" y="260"/>
                  </a:lnTo>
                  <a:lnTo>
                    <a:pt x="429" y="260"/>
                  </a:lnTo>
                  <a:lnTo>
                    <a:pt x="429" y="253"/>
                  </a:lnTo>
                  <a:lnTo>
                    <a:pt x="433" y="253"/>
                  </a:lnTo>
                  <a:lnTo>
                    <a:pt x="437" y="240"/>
                  </a:lnTo>
                  <a:lnTo>
                    <a:pt x="446" y="240"/>
                  </a:lnTo>
                  <a:lnTo>
                    <a:pt x="448" y="233"/>
                  </a:lnTo>
                  <a:lnTo>
                    <a:pt x="449" y="228"/>
                  </a:lnTo>
                  <a:lnTo>
                    <a:pt x="453" y="222"/>
                  </a:lnTo>
                  <a:lnTo>
                    <a:pt x="457" y="217"/>
                  </a:lnTo>
                  <a:lnTo>
                    <a:pt x="460" y="213"/>
                  </a:lnTo>
                  <a:lnTo>
                    <a:pt x="466" y="213"/>
                  </a:lnTo>
                  <a:lnTo>
                    <a:pt x="469" y="197"/>
                  </a:lnTo>
                  <a:lnTo>
                    <a:pt x="477" y="193"/>
                  </a:lnTo>
                  <a:lnTo>
                    <a:pt x="477" y="184"/>
                  </a:lnTo>
                  <a:lnTo>
                    <a:pt x="486" y="180"/>
                  </a:lnTo>
                  <a:lnTo>
                    <a:pt x="486" y="171"/>
                  </a:lnTo>
                  <a:lnTo>
                    <a:pt x="497" y="164"/>
                  </a:lnTo>
                  <a:lnTo>
                    <a:pt x="500" y="148"/>
                  </a:lnTo>
                  <a:lnTo>
                    <a:pt x="509" y="144"/>
                  </a:lnTo>
                  <a:lnTo>
                    <a:pt x="509" y="137"/>
                  </a:lnTo>
                  <a:lnTo>
                    <a:pt x="520" y="128"/>
                  </a:lnTo>
                  <a:lnTo>
                    <a:pt x="520" y="120"/>
                  </a:lnTo>
                  <a:lnTo>
                    <a:pt x="533" y="113"/>
                  </a:lnTo>
                  <a:lnTo>
                    <a:pt x="533" y="108"/>
                  </a:lnTo>
                  <a:lnTo>
                    <a:pt x="566" y="108"/>
                  </a:lnTo>
                  <a:lnTo>
                    <a:pt x="589" y="148"/>
                  </a:lnTo>
                  <a:lnTo>
                    <a:pt x="589" y="177"/>
                  </a:lnTo>
                  <a:lnTo>
                    <a:pt x="593" y="177"/>
                  </a:lnTo>
                  <a:lnTo>
                    <a:pt x="593" y="188"/>
                  </a:lnTo>
                  <a:lnTo>
                    <a:pt x="597" y="188"/>
                  </a:lnTo>
                  <a:lnTo>
                    <a:pt x="597" y="197"/>
                  </a:lnTo>
                  <a:lnTo>
                    <a:pt x="600" y="197"/>
                  </a:lnTo>
                  <a:lnTo>
                    <a:pt x="606" y="217"/>
                  </a:lnTo>
                  <a:lnTo>
                    <a:pt x="649" y="257"/>
                  </a:lnTo>
                  <a:lnTo>
                    <a:pt x="649" y="277"/>
                  </a:lnTo>
                  <a:lnTo>
                    <a:pt x="657" y="277"/>
                  </a:lnTo>
                  <a:lnTo>
                    <a:pt x="657" y="268"/>
                  </a:lnTo>
                  <a:lnTo>
                    <a:pt x="677" y="268"/>
                  </a:lnTo>
                  <a:lnTo>
                    <a:pt x="678" y="271"/>
                  </a:lnTo>
                  <a:lnTo>
                    <a:pt x="682" y="273"/>
                  </a:lnTo>
                  <a:lnTo>
                    <a:pt x="684" y="275"/>
                  </a:lnTo>
                  <a:lnTo>
                    <a:pt x="686" y="277"/>
                  </a:lnTo>
                  <a:lnTo>
                    <a:pt x="689" y="297"/>
                  </a:lnTo>
                  <a:lnTo>
                    <a:pt x="693" y="297"/>
                  </a:lnTo>
                  <a:lnTo>
                    <a:pt x="693" y="277"/>
                  </a:lnTo>
                  <a:lnTo>
                    <a:pt x="697" y="260"/>
                  </a:lnTo>
                  <a:lnTo>
                    <a:pt x="689" y="260"/>
                  </a:lnTo>
                  <a:lnTo>
                    <a:pt x="689" y="228"/>
                  </a:lnTo>
                  <a:lnTo>
                    <a:pt x="706" y="224"/>
                  </a:lnTo>
                  <a:lnTo>
                    <a:pt x="722" y="222"/>
                  </a:lnTo>
                  <a:lnTo>
                    <a:pt x="740" y="220"/>
                  </a:lnTo>
                  <a:lnTo>
                    <a:pt x="740" y="244"/>
                  </a:lnTo>
                  <a:lnTo>
                    <a:pt x="726" y="253"/>
                  </a:lnTo>
                  <a:lnTo>
                    <a:pt x="726" y="257"/>
                  </a:lnTo>
                  <a:lnTo>
                    <a:pt x="733" y="257"/>
                  </a:lnTo>
                  <a:lnTo>
                    <a:pt x="742" y="251"/>
                  </a:lnTo>
                  <a:lnTo>
                    <a:pt x="755" y="251"/>
                  </a:lnTo>
                  <a:lnTo>
                    <a:pt x="766" y="248"/>
                  </a:lnTo>
                  <a:lnTo>
                    <a:pt x="769" y="240"/>
                  </a:lnTo>
                  <a:lnTo>
                    <a:pt x="777" y="240"/>
                  </a:lnTo>
                  <a:lnTo>
                    <a:pt x="777" y="237"/>
                  </a:lnTo>
                  <a:lnTo>
                    <a:pt x="826" y="240"/>
                  </a:lnTo>
                  <a:lnTo>
                    <a:pt x="826" y="237"/>
                  </a:lnTo>
                  <a:lnTo>
                    <a:pt x="837" y="237"/>
                  </a:lnTo>
                  <a:lnTo>
                    <a:pt x="837" y="231"/>
                  </a:lnTo>
                  <a:lnTo>
                    <a:pt x="853" y="231"/>
                  </a:lnTo>
                  <a:lnTo>
                    <a:pt x="853" y="228"/>
                  </a:lnTo>
                  <a:lnTo>
                    <a:pt x="868" y="228"/>
                  </a:lnTo>
                  <a:lnTo>
                    <a:pt x="882" y="229"/>
                  </a:lnTo>
                  <a:lnTo>
                    <a:pt x="895" y="233"/>
                  </a:lnTo>
                  <a:lnTo>
                    <a:pt x="909" y="237"/>
                  </a:lnTo>
                  <a:lnTo>
                    <a:pt x="909" y="260"/>
                  </a:lnTo>
                  <a:lnTo>
                    <a:pt x="886" y="268"/>
                  </a:lnTo>
                  <a:lnTo>
                    <a:pt x="886" y="273"/>
                  </a:lnTo>
                  <a:lnTo>
                    <a:pt x="913" y="273"/>
                  </a:lnTo>
                  <a:lnTo>
                    <a:pt x="913" y="280"/>
                  </a:lnTo>
                  <a:lnTo>
                    <a:pt x="929" y="277"/>
                  </a:lnTo>
                  <a:lnTo>
                    <a:pt x="933" y="268"/>
                  </a:lnTo>
                  <a:lnTo>
                    <a:pt x="960" y="260"/>
                  </a:lnTo>
                  <a:lnTo>
                    <a:pt x="960" y="240"/>
                  </a:lnTo>
                  <a:lnTo>
                    <a:pt x="966" y="238"/>
                  </a:lnTo>
                  <a:lnTo>
                    <a:pt x="971" y="237"/>
                  </a:lnTo>
                  <a:lnTo>
                    <a:pt x="977" y="237"/>
                  </a:lnTo>
                  <a:lnTo>
                    <a:pt x="986" y="237"/>
                  </a:lnTo>
                  <a:lnTo>
                    <a:pt x="986" y="248"/>
                  </a:lnTo>
                  <a:lnTo>
                    <a:pt x="989" y="248"/>
                  </a:lnTo>
                  <a:lnTo>
                    <a:pt x="989" y="333"/>
                  </a:lnTo>
                  <a:lnTo>
                    <a:pt x="993" y="333"/>
                  </a:lnTo>
                  <a:lnTo>
                    <a:pt x="997" y="353"/>
                  </a:lnTo>
                  <a:lnTo>
                    <a:pt x="1000" y="353"/>
                  </a:lnTo>
                  <a:lnTo>
                    <a:pt x="1000" y="357"/>
                  </a:lnTo>
                  <a:lnTo>
                    <a:pt x="1013" y="357"/>
                  </a:lnTo>
                  <a:lnTo>
                    <a:pt x="1037" y="328"/>
                  </a:lnTo>
                  <a:lnTo>
                    <a:pt x="1040" y="328"/>
                  </a:lnTo>
                  <a:lnTo>
                    <a:pt x="1046" y="317"/>
                  </a:lnTo>
                  <a:lnTo>
                    <a:pt x="1069" y="317"/>
                  </a:lnTo>
                  <a:lnTo>
                    <a:pt x="1069" y="368"/>
                  </a:lnTo>
                  <a:lnTo>
                    <a:pt x="1066" y="368"/>
                  </a:lnTo>
                  <a:lnTo>
                    <a:pt x="1060" y="384"/>
                  </a:lnTo>
                  <a:lnTo>
                    <a:pt x="1077" y="388"/>
                  </a:lnTo>
                  <a:lnTo>
                    <a:pt x="1100" y="360"/>
                  </a:lnTo>
                  <a:lnTo>
                    <a:pt x="1133" y="357"/>
                  </a:lnTo>
                  <a:lnTo>
                    <a:pt x="1137" y="360"/>
                  </a:lnTo>
                  <a:lnTo>
                    <a:pt x="1140" y="364"/>
                  </a:lnTo>
                  <a:lnTo>
                    <a:pt x="1142" y="364"/>
                  </a:lnTo>
                  <a:lnTo>
                    <a:pt x="1146" y="366"/>
                  </a:lnTo>
                  <a:lnTo>
                    <a:pt x="1149" y="366"/>
                  </a:lnTo>
                  <a:lnTo>
                    <a:pt x="1153" y="366"/>
                  </a:lnTo>
                  <a:lnTo>
                    <a:pt x="1157" y="366"/>
                  </a:lnTo>
                  <a:lnTo>
                    <a:pt x="1160" y="368"/>
                  </a:lnTo>
                  <a:lnTo>
                    <a:pt x="1166" y="377"/>
                  </a:lnTo>
                  <a:lnTo>
                    <a:pt x="1173" y="380"/>
                  </a:lnTo>
                  <a:lnTo>
                    <a:pt x="1173" y="388"/>
                  </a:lnTo>
                  <a:lnTo>
                    <a:pt x="1180" y="393"/>
                  </a:lnTo>
                  <a:lnTo>
                    <a:pt x="1180" y="404"/>
                  </a:lnTo>
                  <a:lnTo>
                    <a:pt x="1186" y="404"/>
                  </a:lnTo>
                  <a:lnTo>
                    <a:pt x="1186" y="413"/>
                  </a:lnTo>
                  <a:lnTo>
                    <a:pt x="1189" y="413"/>
                  </a:lnTo>
                  <a:lnTo>
                    <a:pt x="1191" y="415"/>
                  </a:lnTo>
                  <a:lnTo>
                    <a:pt x="1193" y="417"/>
                  </a:lnTo>
                  <a:lnTo>
                    <a:pt x="1193" y="417"/>
                  </a:lnTo>
                  <a:lnTo>
                    <a:pt x="1195" y="418"/>
                  </a:lnTo>
                  <a:lnTo>
                    <a:pt x="1197" y="418"/>
                  </a:lnTo>
                  <a:lnTo>
                    <a:pt x="1200" y="420"/>
                  </a:lnTo>
                  <a:lnTo>
                    <a:pt x="1200" y="431"/>
                  </a:lnTo>
                  <a:lnTo>
                    <a:pt x="1215" y="433"/>
                  </a:lnTo>
                  <a:lnTo>
                    <a:pt x="1224" y="437"/>
                  </a:lnTo>
                  <a:lnTo>
                    <a:pt x="1233" y="440"/>
                  </a:lnTo>
                  <a:lnTo>
                    <a:pt x="1233" y="448"/>
                  </a:lnTo>
                  <a:lnTo>
                    <a:pt x="1260" y="473"/>
                  </a:lnTo>
                  <a:lnTo>
                    <a:pt x="1266" y="480"/>
                  </a:lnTo>
                  <a:lnTo>
                    <a:pt x="1273" y="480"/>
                  </a:lnTo>
                  <a:lnTo>
                    <a:pt x="1273" y="484"/>
                  </a:lnTo>
                  <a:lnTo>
                    <a:pt x="1280" y="484"/>
                  </a:lnTo>
                  <a:lnTo>
                    <a:pt x="1280" y="488"/>
                  </a:lnTo>
                  <a:lnTo>
                    <a:pt x="1289" y="488"/>
                  </a:lnTo>
                  <a:lnTo>
                    <a:pt x="1289" y="493"/>
                  </a:lnTo>
                  <a:lnTo>
                    <a:pt x="1297" y="493"/>
                  </a:lnTo>
                  <a:lnTo>
                    <a:pt x="1297" y="497"/>
                  </a:lnTo>
                  <a:lnTo>
                    <a:pt x="1306" y="497"/>
                  </a:lnTo>
                  <a:lnTo>
                    <a:pt x="1306" y="500"/>
                  </a:lnTo>
                  <a:lnTo>
                    <a:pt x="1313" y="500"/>
                  </a:lnTo>
                  <a:lnTo>
                    <a:pt x="1317" y="508"/>
                  </a:lnTo>
                  <a:lnTo>
                    <a:pt x="1349" y="504"/>
                  </a:lnTo>
                  <a:lnTo>
                    <a:pt x="1349" y="508"/>
                  </a:lnTo>
                  <a:lnTo>
                    <a:pt x="1364" y="515"/>
                  </a:lnTo>
                  <a:lnTo>
                    <a:pt x="1375" y="522"/>
                  </a:lnTo>
                  <a:lnTo>
                    <a:pt x="1380" y="537"/>
                  </a:lnTo>
                  <a:lnTo>
                    <a:pt x="1388" y="546"/>
                  </a:lnTo>
                  <a:lnTo>
                    <a:pt x="1389" y="560"/>
                  </a:lnTo>
                  <a:lnTo>
                    <a:pt x="1389" y="577"/>
                  </a:lnTo>
                  <a:lnTo>
                    <a:pt x="1389" y="591"/>
                  </a:lnTo>
                  <a:lnTo>
                    <a:pt x="1373" y="593"/>
                  </a:lnTo>
                  <a:lnTo>
                    <a:pt x="1358" y="597"/>
                  </a:lnTo>
                  <a:lnTo>
                    <a:pt x="1346" y="600"/>
                  </a:lnTo>
                  <a:lnTo>
                    <a:pt x="1344" y="606"/>
                  </a:lnTo>
                  <a:lnTo>
                    <a:pt x="1344" y="609"/>
                  </a:lnTo>
                  <a:lnTo>
                    <a:pt x="1342" y="613"/>
                  </a:lnTo>
                  <a:lnTo>
                    <a:pt x="1340" y="617"/>
                  </a:lnTo>
                  <a:lnTo>
                    <a:pt x="1346" y="617"/>
                  </a:lnTo>
                  <a:lnTo>
                    <a:pt x="1353" y="626"/>
                  </a:lnTo>
                  <a:lnTo>
                    <a:pt x="1364" y="631"/>
                  </a:lnTo>
                  <a:lnTo>
                    <a:pt x="1377" y="637"/>
                  </a:lnTo>
                  <a:lnTo>
                    <a:pt x="1400" y="637"/>
                  </a:lnTo>
                  <a:lnTo>
                    <a:pt x="1400" y="640"/>
                  </a:lnTo>
                  <a:lnTo>
                    <a:pt x="1477" y="651"/>
                  </a:lnTo>
                  <a:lnTo>
                    <a:pt x="1477" y="648"/>
                  </a:lnTo>
                  <a:lnTo>
                    <a:pt x="1500" y="648"/>
                  </a:lnTo>
                  <a:lnTo>
                    <a:pt x="1500" y="644"/>
                  </a:lnTo>
                  <a:lnTo>
                    <a:pt x="1509" y="644"/>
                  </a:lnTo>
                  <a:lnTo>
                    <a:pt x="1513" y="637"/>
                  </a:lnTo>
                  <a:lnTo>
                    <a:pt x="1537" y="637"/>
                  </a:lnTo>
                  <a:lnTo>
                    <a:pt x="1537" y="640"/>
                  </a:lnTo>
                  <a:lnTo>
                    <a:pt x="1549" y="646"/>
                  </a:lnTo>
                  <a:lnTo>
                    <a:pt x="1558" y="655"/>
                  </a:lnTo>
                  <a:lnTo>
                    <a:pt x="1568" y="662"/>
                  </a:lnTo>
                  <a:lnTo>
                    <a:pt x="1580" y="668"/>
                  </a:lnTo>
                  <a:lnTo>
                    <a:pt x="1586" y="693"/>
                  </a:lnTo>
                  <a:lnTo>
                    <a:pt x="1606" y="693"/>
                  </a:lnTo>
                  <a:lnTo>
                    <a:pt x="1609" y="704"/>
                  </a:lnTo>
                  <a:lnTo>
                    <a:pt x="1615" y="715"/>
                  </a:lnTo>
                  <a:lnTo>
                    <a:pt x="1617" y="728"/>
                  </a:lnTo>
                  <a:lnTo>
                    <a:pt x="1615" y="742"/>
                  </a:lnTo>
                  <a:lnTo>
                    <a:pt x="1617" y="757"/>
                  </a:lnTo>
                  <a:lnTo>
                    <a:pt x="1626" y="757"/>
                  </a:lnTo>
                  <a:lnTo>
                    <a:pt x="1628" y="753"/>
                  </a:lnTo>
                  <a:lnTo>
                    <a:pt x="1629" y="749"/>
                  </a:lnTo>
                  <a:lnTo>
                    <a:pt x="1629" y="748"/>
                  </a:lnTo>
                  <a:lnTo>
                    <a:pt x="1631" y="744"/>
                  </a:lnTo>
                  <a:lnTo>
                    <a:pt x="1633" y="740"/>
                  </a:lnTo>
                  <a:lnTo>
                    <a:pt x="1629" y="740"/>
                  </a:lnTo>
                  <a:lnTo>
                    <a:pt x="1629" y="717"/>
                  </a:lnTo>
                  <a:lnTo>
                    <a:pt x="1626" y="717"/>
                  </a:lnTo>
                  <a:lnTo>
                    <a:pt x="1626" y="697"/>
                  </a:lnTo>
                  <a:lnTo>
                    <a:pt x="1620" y="697"/>
                  </a:lnTo>
                  <a:lnTo>
                    <a:pt x="1618" y="684"/>
                  </a:lnTo>
                  <a:lnTo>
                    <a:pt x="1617" y="671"/>
                  </a:lnTo>
                  <a:lnTo>
                    <a:pt x="1620" y="660"/>
                  </a:lnTo>
                  <a:lnTo>
                    <a:pt x="1624" y="651"/>
                  </a:lnTo>
                  <a:lnTo>
                    <a:pt x="1629" y="644"/>
                  </a:lnTo>
                  <a:lnTo>
                    <a:pt x="1635" y="637"/>
                  </a:lnTo>
                  <a:lnTo>
                    <a:pt x="1640" y="633"/>
                  </a:lnTo>
                  <a:lnTo>
                    <a:pt x="1649" y="633"/>
                  </a:lnTo>
                  <a:lnTo>
                    <a:pt x="1649" y="628"/>
                  </a:lnTo>
                  <a:lnTo>
                    <a:pt x="1669" y="624"/>
                  </a:lnTo>
                  <a:lnTo>
                    <a:pt x="1669" y="620"/>
                  </a:lnTo>
                  <a:lnTo>
                    <a:pt x="1677" y="617"/>
                  </a:lnTo>
                  <a:lnTo>
                    <a:pt x="1677" y="608"/>
                  </a:lnTo>
                  <a:lnTo>
                    <a:pt x="1680" y="608"/>
                  </a:lnTo>
                  <a:lnTo>
                    <a:pt x="1684" y="604"/>
                  </a:lnTo>
                  <a:lnTo>
                    <a:pt x="1686" y="602"/>
                  </a:lnTo>
                  <a:lnTo>
                    <a:pt x="1688" y="597"/>
                  </a:lnTo>
                  <a:lnTo>
                    <a:pt x="1689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91"/>
                  </a:lnTo>
                  <a:lnTo>
                    <a:pt x="1691" y="589"/>
                  </a:lnTo>
                  <a:lnTo>
                    <a:pt x="1693" y="588"/>
                  </a:lnTo>
                  <a:lnTo>
                    <a:pt x="1689" y="588"/>
                  </a:lnTo>
                  <a:lnTo>
                    <a:pt x="1673" y="613"/>
                  </a:lnTo>
                  <a:lnTo>
                    <a:pt x="1637" y="613"/>
                  </a:lnTo>
                  <a:lnTo>
                    <a:pt x="1637" y="613"/>
                  </a:lnTo>
                  <a:lnTo>
                    <a:pt x="1635" y="615"/>
                  </a:lnTo>
                  <a:lnTo>
                    <a:pt x="1633" y="617"/>
                  </a:lnTo>
                  <a:lnTo>
                    <a:pt x="1631" y="618"/>
                  </a:lnTo>
                  <a:lnTo>
                    <a:pt x="1629" y="620"/>
                  </a:lnTo>
                  <a:lnTo>
                    <a:pt x="1629" y="633"/>
                  </a:lnTo>
                  <a:lnTo>
                    <a:pt x="1622" y="631"/>
                  </a:lnTo>
                  <a:lnTo>
                    <a:pt x="1617" y="631"/>
                  </a:lnTo>
                  <a:lnTo>
                    <a:pt x="1611" y="631"/>
                  </a:lnTo>
                  <a:lnTo>
                    <a:pt x="1606" y="629"/>
                  </a:lnTo>
                  <a:lnTo>
                    <a:pt x="1600" y="628"/>
                  </a:lnTo>
                  <a:lnTo>
                    <a:pt x="1597" y="618"/>
                  </a:lnTo>
                  <a:lnTo>
                    <a:pt x="1595" y="609"/>
                  </a:lnTo>
                  <a:lnTo>
                    <a:pt x="1593" y="597"/>
                  </a:lnTo>
                  <a:lnTo>
                    <a:pt x="1597" y="593"/>
                  </a:lnTo>
                  <a:lnTo>
                    <a:pt x="1598" y="589"/>
                  </a:lnTo>
                  <a:lnTo>
                    <a:pt x="1600" y="586"/>
                  </a:lnTo>
                  <a:lnTo>
                    <a:pt x="1600" y="580"/>
                  </a:lnTo>
                  <a:lnTo>
                    <a:pt x="1622" y="575"/>
                  </a:lnTo>
                  <a:lnTo>
                    <a:pt x="1642" y="569"/>
                  </a:lnTo>
                  <a:lnTo>
                    <a:pt x="1662" y="562"/>
                  </a:lnTo>
                  <a:lnTo>
                    <a:pt x="1684" y="558"/>
                  </a:lnTo>
                  <a:lnTo>
                    <a:pt x="1709" y="557"/>
                  </a:lnTo>
                  <a:lnTo>
                    <a:pt x="1713" y="568"/>
                  </a:lnTo>
                  <a:lnTo>
                    <a:pt x="1726" y="568"/>
                  </a:lnTo>
                  <a:lnTo>
                    <a:pt x="1724" y="577"/>
                  </a:lnTo>
                  <a:lnTo>
                    <a:pt x="1722" y="589"/>
                  </a:lnTo>
                  <a:lnTo>
                    <a:pt x="1722" y="600"/>
                  </a:lnTo>
                  <a:lnTo>
                    <a:pt x="1720" y="604"/>
                  </a:lnTo>
                  <a:lnTo>
                    <a:pt x="1726" y="604"/>
                  </a:lnTo>
                  <a:lnTo>
                    <a:pt x="1729" y="609"/>
                  </a:lnTo>
                  <a:lnTo>
                    <a:pt x="1733" y="613"/>
                  </a:lnTo>
                  <a:lnTo>
                    <a:pt x="1735" y="617"/>
                  </a:lnTo>
                  <a:lnTo>
                    <a:pt x="1738" y="622"/>
                  </a:lnTo>
                  <a:lnTo>
                    <a:pt x="1740" y="628"/>
                  </a:lnTo>
                  <a:lnTo>
                    <a:pt x="1749" y="628"/>
                  </a:lnTo>
                  <a:lnTo>
                    <a:pt x="1749" y="633"/>
                  </a:lnTo>
                  <a:lnTo>
                    <a:pt x="1751" y="635"/>
                  </a:lnTo>
                  <a:lnTo>
                    <a:pt x="1751" y="637"/>
                  </a:lnTo>
                  <a:lnTo>
                    <a:pt x="1753" y="638"/>
                  </a:lnTo>
                  <a:lnTo>
                    <a:pt x="1757" y="638"/>
                  </a:lnTo>
                  <a:lnTo>
                    <a:pt x="1760" y="640"/>
                  </a:lnTo>
                  <a:lnTo>
                    <a:pt x="1760" y="644"/>
                  </a:lnTo>
                  <a:lnTo>
                    <a:pt x="1766" y="646"/>
                  </a:lnTo>
                  <a:lnTo>
                    <a:pt x="1769" y="644"/>
                  </a:lnTo>
                  <a:lnTo>
                    <a:pt x="1771" y="644"/>
                  </a:lnTo>
                  <a:lnTo>
                    <a:pt x="1775" y="642"/>
                  </a:lnTo>
                  <a:lnTo>
                    <a:pt x="1777" y="640"/>
                  </a:lnTo>
                  <a:lnTo>
                    <a:pt x="1777" y="637"/>
                  </a:lnTo>
                  <a:lnTo>
                    <a:pt x="1797" y="637"/>
                  </a:lnTo>
                  <a:lnTo>
                    <a:pt x="1809" y="653"/>
                  </a:lnTo>
                  <a:lnTo>
                    <a:pt x="1822" y="666"/>
                  </a:lnTo>
                  <a:lnTo>
                    <a:pt x="1837" y="680"/>
                  </a:lnTo>
                  <a:lnTo>
                    <a:pt x="1842" y="678"/>
                  </a:lnTo>
                  <a:lnTo>
                    <a:pt x="1844" y="678"/>
                  </a:lnTo>
                  <a:lnTo>
                    <a:pt x="1844" y="677"/>
                  </a:lnTo>
                  <a:lnTo>
                    <a:pt x="1846" y="677"/>
                  </a:lnTo>
                  <a:lnTo>
                    <a:pt x="1880" y="677"/>
                  </a:lnTo>
                  <a:lnTo>
                    <a:pt x="1880" y="671"/>
                  </a:lnTo>
                  <a:lnTo>
                    <a:pt x="1897" y="668"/>
                  </a:lnTo>
                  <a:lnTo>
                    <a:pt x="1897" y="664"/>
                  </a:lnTo>
                  <a:lnTo>
                    <a:pt x="1937" y="664"/>
                  </a:lnTo>
                  <a:lnTo>
                    <a:pt x="1937" y="668"/>
                  </a:lnTo>
                  <a:lnTo>
                    <a:pt x="1969" y="664"/>
                  </a:lnTo>
                  <a:lnTo>
                    <a:pt x="1969" y="651"/>
                  </a:lnTo>
                  <a:lnTo>
                    <a:pt x="1986" y="651"/>
                  </a:lnTo>
                  <a:lnTo>
                    <a:pt x="1986" y="648"/>
                  </a:lnTo>
                  <a:lnTo>
                    <a:pt x="1978" y="638"/>
                  </a:lnTo>
                  <a:lnTo>
                    <a:pt x="1975" y="624"/>
                  </a:lnTo>
                  <a:lnTo>
                    <a:pt x="1973" y="608"/>
                  </a:lnTo>
                  <a:lnTo>
                    <a:pt x="2006" y="591"/>
                  </a:lnTo>
                  <a:lnTo>
                    <a:pt x="2006" y="588"/>
                  </a:lnTo>
                  <a:lnTo>
                    <a:pt x="1991" y="584"/>
                  </a:lnTo>
                  <a:lnTo>
                    <a:pt x="1980" y="578"/>
                  </a:lnTo>
                  <a:lnTo>
                    <a:pt x="1969" y="571"/>
                  </a:lnTo>
                  <a:lnTo>
                    <a:pt x="1960" y="571"/>
                  </a:lnTo>
                  <a:lnTo>
                    <a:pt x="1960" y="568"/>
                  </a:lnTo>
                  <a:lnTo>
                    <a:pt x="1933" y="564"/>
                  </a:lnTo>
                  <a:lnTo>
                    <a:pt x="1933" y="537"/>
                  </a:lnTo>
                  <a:lnTo>
                    <a:pt x="1966" y="517"/>
                  </a:lnTo>
                  <a:lnTo>
                    <a:pt x="1966" y="484"/>
                  </a:lnTo>
                  <a:lnTo>
                    <a:pt x="1968" y="477"/>
                  </a:lnTo>
                  <a:lnTo>
                    <a:pt x="1971" y="471"/>
                  </a:lnTo>
                  <a:lnTo>
                    <a:pt x="1975" y="464"/>
                  </a:lnTo>
                  <a:lnTo>
                    <a:pt x="1977" y="457"/>
                  </a:lnTo>
                  <a:lnTo>
                    <a:pt x="2000" y="457"/>
                  </a:lnTo>
                  <a:lnTo>
                    <a:pt x="2040" y="500"/>
                  </a:lnTo>
                  <a:lnTo>
                    <a:pt x="2049" y="504"/>
                  </a:lnTo>
                  <a:lnTo>
                    <a:pt x="2049" y="511"/>
                  </a:lnTo>
                  <a:lnTo>
                    <a:pt x="2060" y="520"/>
                  </a:lnTo>
                  <a:lnTo>
                    <a:pt x="2071" y="533"/>
                  </a:lnTo>
                  <a:lnTo>
                    <a:pt x="2078" y="549"/>
                  </a:lnTo>
                  <a:lnTo>
                    <a:pt x="2080" y="571"/>
                  </a:lnTo>
                  <a:lnTo>
                    <a:pt x="2069" y="580"/>
                  </a:lnTo>
                  <a:lnTo>
                    <a:pt x="2062" y="588"/>
                  </a:lnTo>
                  <a:lnTo>
                    <a:pt x="2057" y="591"/>
                  </a:lnTo>
                  <a:lnTo>
                    <a:pt x="2048" y="595"/>
                  </a:lnTo>
                  <a:lnTo>
                    <a:pt x="2037" y="595"/>
                  </a:lnTo>
                  <a:lnTo>
                    <a:pt x="2017" y="591"/>
                  </a:lnTo>
                  <a:lnTo>
                    <a:pt x="2017" y="597"/>
                  </a:lnTo>
                  <a:lnTo>
                    <a:pt x="2026" y="597"/>
                  </a:lnTo>
                  <a:lnTo>
                    <a:pt x="2028" y="598"/>
                  </a:lnTo>
                  <a:lnTo>
                    <a:pt x="2029" y="600"/>
                  </a:lnTo>
                  <a:lnTo>
                    <a:pt x="2031" y="600"/>
                  </a:lnTo>
                  <a:lnTo>
                    <a:pt x="2033" y="600"/>
                  </a:lnTo>
                  <a:lnTo>
                    <a:pt x="2033" y="598"/>
                  </a:lnTo>
                  <a:lnTo>
                    <a:pt x="2035" y="598"/>
                  </a:lnTo>
                  <a:lnTo>
                    <a:pt x="2037" y="600"/>
                  </a:lnTo>
                  <a:lnTo>
                    <a:pt x="2037" y="604"/>
                  </a:lnTo>
                  <a:lnTo>
                    <a:pt x="2044" y="611"/>
                  </a:lnTo>
                  <a:lnTo>
                    <a:pt x="2046" y="615"/>
                  </a:lnTo>
                  <a:lnTo>
                    <a:pt x="2049" y="618"/>
                  </a:lnTo>
                  <a:lnTo>
                    <a:pt x="2057" y="620"/>
                  </a:lnTo>
                  <a:lnTo>
                    <a:pt x="2069" y="620"/>
                  </a:lnTo>
                  <a:lnTo>
                    <a:pt x="2073" y="684"/>
                  </a:lnTo>
                  <a:lnTo>
                    <a:pt x="2078" y="688"/>
                  </a:lnTo>
                  <a:lnTo>
                    <a:pt x="2082" y="689"/>
                  </a:lnTo>
                  <a:lnTo>
                    <a:pt x="2086" y="691"/>
                  </a:lnTo>
                  <a:lnTo>
                    <a:pt x="2091" y="695"/>
                  </a:lnTo>
                  <a:lnTo>
                    <a:pt x="2097" y="697"/>
                  </a:lnTo>
                  <a:lnTo>
                    <a:pt x="2095" y="684"/>
                  </a:lnTo>
                  <a:lnTo>
                    <a:pt x="2093" y="675"/>
                  </a:lnTo>
                  <a:lnTo>
                    <a:pt x="2089" y="664"/>
                  </a:lnTo>
                  <a:lnTo>
                    <a:pt x="2086" y="664"/>
                  </a:lnTo>
                  <a:lnTo>
                    <a:pt x="2089" y="624"/>
                  </a:lnTo>
                  <a:lnTo>
                    <a:pt x="2106" y="615"/>
                  </a:lnTo>
                  <a:lnTo>
                    <a:pt x="2126" y="608"/>
                  </a:lnTo>
                  <a:lnTo>
                    <a:pt x="2126" y="602"/>
                  </a:lnTo>
                  <a:lnTo>
                    <a:pt x="2128" y="597"/>
                  </a:lnTo>
                  <a:lnTo>
                    <a:pt x="2129" y="593"/>
                  </a:lnTo>
                  <a:lnTo>
                    <a:pt x="2131" y="589"/>
                  </a:lnTo>
                  <a:lnTo>
                    <a:pt x="2135" y="586"/>
                  </a:lnTo>
                  <a:lnTo>
                    <a:pt x="2137" y="580"/>
                  </a:lnTo>
                  <a:lnTo>
                    <a:pt x="2140" y="580"/>
                  </a:lnTo>
                  <a:lnTo>
                    <a:pt x="2137" y="540"/>
                  </a:lnTo>
                  <a:lnTo>
                    <a:pt x="2133" y="540"/>
                  </a:lnTo>
                  <a:lnTo>
                    <a:pt x="2133" y="544"/>
                  </a:lnTo>
                  <a:lnTo>
                    <a:pt x="2113" y="544"/>
                  </a:lnTo>
                  <a:lnTo>
                    <a:pt x="2117" y="493"/>
                  </a:lnTo>
                  <a:lnTo>
                    <a:pt x="2133" y="493"/>
                  </a:lnTo>
                  <a:lnTo>
                    <a:pt x="2133" y="484"/>
                  </a:lnTo>
                  <a:lnTo>
                    <a:pt x="2097" y="484"/>
                  </a:lnTo>
                  <a:lnTo>
                    <a:pt x="2093" y="477"/>
                  </a:lnTo>
                  <a:lnTo>
                    <a:pt x="2086" y="477"/>
                  </a:lnTo>
                  <a:lnTo>
                    <a:pt x="2080" y="468"/>
                  </a:lnTo>
                  <a:lnTo>
                    <a:pt x="2073" y="468"/>
                  </a:lnTo>
                  <a:lnTo>
                    <a:pt x="2073" y="464"/>
                  </a:lnTo>
                  <a:lnTo>
                    <a:pt x="2053" y="464"/>
                  </a:lnTo>
                  <a:lnTo>
                    <a:pt x="2040" y="448"/>
                  </a:lnTo>
                  <a:lnTo>
                    <a:pt x="2029" y="444"/>
                  </a:lnTo>
                  <a:lnTo>
                    <a:pt x="2026" y="393"/>
                  </a:lnTo>
                  <a:lnTo>
                    <a:pt x="2029" y="393"/>
                  </a:lnTo>
                  <a:lnTo>
                    <a:pt x="2033" y="368"/>
                  </a:lnTo>
                  <a:lnTo>
                    <a:pt x="2029" y="368"/>
                  </a:lnTo>
                  <a:lnTo>
                    <a:pt x="2029" y="360"/>
                  </a:lnTo>
                  <a:lnTo>
                    <a:pt x="2026" y="360"/>
                  </a:lnTo>
                  <a:lnTo>
                    <a:pt x="2026" y="300"/>
                  </a:lnTo>
                  <a:lnTo>
                    <a:pt x="2026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8" y="298"/>
                  </a:lnTo>
                  <a:lnTo>
                    <a:pt x="2029" y="297"/>
                  </a:lnTo>
                  <a:lnTo>
                    <a:pt x="2040" y="297"/>
                  </a:lnTo>
                  <a:lnTo>
                    <a:pt x="2037" y="257"/>
                  </a:lnTo>
                  <a:lnTo>
                    <a:pt x="2046" y="253"/>
                  </a:lnTo>
                  <a:lnTo>
                    <a:pt x="2049" y="237"/>
                  </a:lnTo>
                  <a:lnTo>
                    <a:pt x="2057" y="237"/>
                  </a:lnTo>
                  <a:lnTo>
                    <a:pt x="2053" y="217"/>
                  </a:lnTo>
                  <a:lnTo>
                    <a:pt x="2049" y="217"/>
                  </a:lnTo>
                  <a:lnTo>
                    <a:pt x="2049" y="184"/>
                  </a:lnTo>
                  <a:lnTo>
                    <a:pt x="2033" y="171"/>
                  </a:lnTo>
                  <a:lnTo>
                    <a:pt x="2033" y="164"/>
                  </a:lnTo>
                  <a:lnTo>
                    <a:pt x="2029" y="164"/>
                  </a:lnTo>
                  <a:lnTo>
                    <a:pt x="2029" y="140"/>
                  </a:lnTo>
                  <a:lnTo>
                    <a:pt x="2024" y="113"/>
                  </a:lnTo>
                  <a:lnTo>
                    <a:pt x="2022" y="84"/>
                  </a:lnTo>
                  <a:lnTo>
                    <a:pt x="2020" y="53"/>
                  </a:lnTo>
                  <a:lnTo>
                    <a:pt x="2029" y="53"/>
                  </a:lnTo>
                  <a:lnTo>
                    <a:pt x="2026" y="37"/>
                  </a:lnTo>
                  <a:lnTo>
                    <a:pt x="2026" y="17"/>
                  </a:lnTo>
                  <a:lnTo>
                    <a:pt x="2037" y="11"/>
                  </a:lnTo>
                  <a:lnTo>
                    <a:pt x="2037" y="8"/>
                  </a:lnTo>
                  <a:lnTo>
                    <a:pt x="2060" y="4"/>
                  </a:lnTo>
                  <a:lnTo>
                    <a:pt x="2060" y="0"/>
                  </a:lnTo>
                  <a:lnTo>
                    <a:pt x="2071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3963988" y="944563"/>
              <a:ext cx="3746500" cy="2940050"/>
            </a:xfrm>
            <a:custGeom>
              <a:avLst/>
              <a:gdLst>
                <a:gd name="T0" fmla="*/ 1631 w 2360"/>
                <a:gd name="T1" fmla="*/ 1105 h 1852"/>
                <a:gd name="T2" fmla="*/ 1831 w 2360"/>
                <a:gd name="T3" fmla="*/ 1172 h 1852"/>
                <a:gd name="T4" fmla="*/ 1935 w 2360"/>
                <a:gd name="T5" fmla="*/ 1287 h 1852"/>
                <a:gd name="T6" fmla="*/ 2258 w 2360"/>
                <a:gd name="T7" fmla="*/ 1318 h 1852"/>
                <a:gd name="T8" fmla="*/ 2057 w 2360"/>
                <a:gd name="T9" fmla="*/ 1469 h 1852"/>
                <a:gd name="T10" fmla="*/ 2277 w 2360"/>
                <a:gd name="T11" fmla="*/ 1596 h 1852"/>
                <a:gd name="T12" fmla="*/ 2326 w 2360"/>
                <a:gd name="T13" fmla="*/ 1720 h 1852"/>
                <a:gd name="T14" fmla="*/ 2355 w 2360"/>
                <a:gd name="T15" fmla="*/ 1825 h 1852"/>
                <a:gd name="T16" fmla="*/ 2044 w 2360"/>
                <a:gd name="T17" fmla="*/ 1803 h 1852"/>
                <a:gd name="T18" fmla="*/ 1853 w 2360"/>
                <a:gd name="T19" fmla="*/ 1800 h 1852"/>
                <a:gd name="T20" fmla="*/ 1846 w 2360"/>
                <a:gd name="T21" fmla="*/ 1647 h 1852"/>
                <a:gd name="T22" fmla="*/ 1742 w 2360"/>
                <a:gd name="T23" fmla="*/ 1410 h 1852"/>
                <a:gd name="T24" fmla="*/ 1629 w 2360"/>
                <a:gd name="T25" fmla="*/ 1369 h 1852"/>
                <a:gd name="T26" fmla="*/ 1480 w 2360"/>
                <a:gd name="T27" fmla="*/ 1372 h 1852"/>
                <a:gd name="T28" fmla="*/ 1197 w 2360"/>
                <a:gd name="T29" fmla="*/ 1409 h 1852"/>
                <a:gd name="T30" fmla="*/ 1120 w 2360"/>
                <a:gd name="T31" fmla="*/ 1096 h 1852"/>
                <a:gd name="T32" fmla="*/ 1237 w 2360"/>
                <a:gd name="T33" fmla="*/ 1212 h 1852"/>
                <a:gd name="T34" fmla="*/ 1331 w 2360"/>
                <a:gd name="T35" fmla="*/ 1040 h 1852"/>
                <a:gd name="T36" fmla="*/ 671 w 2360"/>
                <a:gd name="T37" fmla="*/ 949 h 1852"/>
                <a:gd name="T38" fmla="*/ 329 w 2360"/>
                <a:gd name="T39" fmla="*/ 1132 h 1852"/>
                <a:gd name="T40" fmla="*/ 549 w 2360"/>
                <a:gd name="T41" fmla="*/ 1312 h 1852"/>
                <a:gd name="T42" fmla="*/ 658 w 2360"/>
                <a:gd name="T43" fmla="*/ 1180 h 1852"/>
                <a:gd name="T44" fmla="*/ 780 w 2360"/>
                <a:gd name="T45" fmla="*/ 1532 h 1852"/>
                <a:gd name="T46" fmla="*/ 637 w 2360"/>
                <a:gd name="T47" fmla="*/ 1616 h 1852"/>
                <a:gd name="T48" fmla="*/ 313 w 2360"/>
                <a:gd name="T49" fmla="*/ 1560 h 1852"/>
                <a:gd name="T50" fmla="*/ 360 w 2360"/>
                <a:gd name="T51" fmla="*/ 1440 h 1852"/>
                <a:gd name="T52" fmla="*/ 217 w 2360"/>
                <a:gd name="T53" fmla="*/ 1283 h 1852"/>
                <a:gd name="T54" fmla="*/ 213 w 2360"/>
                <a:gd name="T55" fmla="*/ 1185 h 1852"/>
                <a:gd name="T56" fmla="*/ 17 w 2360"/>
                <a:gd name="T57" fmla="*/ 1200 h 1852"/>
                <a:gd name="T58" fmla="*/ 949 w 2360"/>
                <a:gd name="T59" fmla="*/ 940 h 1852"/>
                <a:gd name="T60" fmla="*/ 297 w 2360"/>
                <a:gd name="T61" fmla="*/ 889 h 1852"/>
                <a:gd name="T62" fmla="*/ 777 w 2360"/>
                <a:gd name="T63" fmla="*/ 923 h 1852"/>
                <a:gd name="T64" fmla="*/ 595 w 2360"/>
                <a:gd name="T65" fmla="*/ 890 h 1852"/>
                <a:gd name="T66" fmla="*/ 493 w 2360"/>
                <a:gd name="T67" fmla="*/ 1003 h 1852"/>
                <a:gd name="T68" fmla="*/ 413 w 2360"/>
                <a:gd name="T69" fmla="*/ 936 h 1852"/>
                <a:gd name="T70" fmla="*/ 409 w 2360"/>
                <a:gd name="T71" fmla="*/ 805 h 1852"/>
                <a:gd name="T72" fmla="*/ 540 w 2360"/>
                <a:gd name="T73" fmla="*/ 900 h 1852"/>
                <a:gd name="T74" fmla="*/ 1037 w 2360"/>
                <a:gd name="T75" fmla="*/ 845 h 1852"/>
                <a:gd name="T76" fmla="*/ 1286 w 2360"/>
                <a:gd name="T77" fmla="*/ 829 h 1852"/>
                <a:gd name="T78" fmla="*/ 1146 w 2360"/>
                <a:gd name="T79" fmla="*/ 989 h 1852"/>
                <a:gd name="T80" fmla="*/ 960 w 2360"/>
                <a:gd name="T81" fmla="*/ 872 h 1852"/>
                <a:gd name="T82" fmla="*/ 393 w 2360"/>
                <a:gd name="T83" fmla="*/ 752 h 1852"/>
                <a:gd name="T84" fmla="*/ 297 w 2360"/>
                <a:gd name="T85" fmla="*/ 820 h 1852"/>
                <a:gd name="T86" fmla="*/ 373 w 2360"/>
                <a:gd name="T87" fmla="*/ 705 h 1852"/>
                <a:gd name="T88" fmla="*/ 529 w 2360"/>
                <a:gd name="T89" fmla="*/ 692 h 1852"/>
                <a:gd name="T90" fmla="*/ 557 w 2360"/>
                <a:gd name="T91" fmla="*/ 589 h 1852"/>
                <a:gd name="T92" fmla="*/ 729 w 2360"/>
                <a:gd name="T93" fmla="*/ 552 h 1852"/>
                <a:gd name="T94" fmla="*/ 689 w 2360"/>
                <a:gd name="T95" fmla="*/ 616 h 1852"/>
                <a:gd name="T96" fmla="*/ 795 w 2360"/>
                <a:gd name="T97" fmla="*/ 465 h 1852"/>
                <a:gd name="T98" fmla="*/ 1277 w 2360"/>
                <a:gd name="T99" fmla="*/ 60 h 1852"/>
                <a:gd name="T100" fmla="*/ 1209 w 2360"/>
                <a:gd name="T101" fmla="*/ 420 h 1852"/>
                <a:gd name="T102" fmla="*/ 1246 w 2360"/>
                <a:gd name="T103" fmla="*/ 665 h 1852"/>
                <a:gd name="T104" fmla="*/ 1213 w 2360"/>
                <a:gd name="T105" fmla="*/ 756 h 1852"/>
                <a:gd name="T106" fmla="*/ 1060 w 2360"/>
                <a:gd name="T107" fmla="*/ 809 h 1852"/>
                <a:gd name="T108" fmla="*/ 1117 w 2360"/>
                <a:gd name="T109" fmla="*/ 676 h 1852"/>
                <a:gd name="T110" fmla="*/ 957 w 2360"/>
                <a:gd name="T111" fmla="*/ 652 h 1852"/>
                <a:gd name="T112" fmla="*/ 851 w 2360"/>
                <a:gd name="T113" fmla="*/ 496 h 1852"/>
                <a:gd name="T114" fmla="*/ 886 w 2360"/>
                <a:gd name="T115" fmla="*/ 323 h 1852"/>
                <a:gd name="T116" fmla="*/ 1009 w 2360"/>
                <a:gd name="T117" fmla="*/ 390 h 1852"/>
                <a:gd name="T118" fmla="*/ 1089 w 2360"/>
                <a:gd name="T119" fmla="*/ 323 h 1852"/>
                <a:gd name="T120" fmla="*/ 906 w 2360"/>
                <a:gd name="T121" fmla="*/ 289 h 1852"/>
                <a:gd name="T122" fmla="*/ 1033 w 2360"/>
                <a:gd name="T123" fmla="*/ 69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60" h="1852">
                  <a:moveTo>
                    <a:pt x="1386" y="989"/>
                  </a:moveTo>
                  <a:lnTo>
                    <a:pt x="1440" y="992"/>
                  </a:lnTo>
                  <a:lnTo>
                    <a:pt x="1449" y="1003"/>
                  </a:lnTo>
                  <a:lnTo>
                    <a:pt x="1462" y="1012"/>
                  </a:lnTo>
                  <a:lnTo>
                    <a:pt x="1473" y="1021"/>
                  </a:lnTo>
                  <a:lnTo>
                    <a:pt x="1480" y="1032"/>
                  </a:lnTo>
                  <a:lnTo>
                    <a:pt x="1482" y="1036"/>
                  </a:lnTo>
                  <a:lnTo>
                    <a:pt x="1482" y="1041"/>
                  </a:lnTo>
                  <a:lnTo>
                    <a:pt x="1480" y="1047"/>
                  </a:lnTo>
                  <a:lnTo>
                    <a:pt x="1478" y="1050"/>
                  </a:lnTo>
                  <a:lnTo>
                    <a:pt x="1478" y="1054"/>
                  </a:lnTo>
                  <a:lnTo>
                    <a:pt x="1477" y="1056"/>
                  </a:lnTo>
                  <a:lnTo>
                    <a:pt x="1529" y="1056"/>
                  </a:lnTo>
                  <a:lnTo>
                    <a:pt x="1537" y="1070"/>
                  </a:lnTo>
                  <a:lnTo>
                    <a:pt x="1548" y="1080"/>
                  </a:lnTo>
                  <a:lnTo>
                    <a:pt x="1562" y="1085"/>
                  </a:lnTo>
                  <a:lnTo>
                    <a:pt x="1577" y="1092"/>
                  </a:lnTo>
                  <a:lnTo>
                    <a:pt x="1577" y="1120"/>
                  </a:lnTo>
                  <a:lnTo>
                    <a:pt x="1580" y="1120"/>
                  </a:lnTo>
                  <a:lnTo>
                    <a:pt x="1582" y="1114"/>
                  </a:lnTo>
                  <a:lnTo>
                    <a:pt x="1586" y="1110"/>
                  </a:lnTo>
                  <a:lnTo>
                    <a:pt x="1588" y="1109"/>
                  </a:lnTo>
                  <a:lnTo>
                    <a:pt x="1593" y="1109"/>
                  </a:lnTo>
                  <a:lnTo>
                    <a:pt x="1598" y="1109"/>
                  </a:lnTo>
                  <a:lnTo>
                    <a:pt x="1606" y="1109"/>
                  </a:lnTo>
                  <a:lnTo>
                    <a:pt x="1609" y="1129"/>
                  </a:lnTo>
                  <a:lnTo>
                    <a:pt x="1620" y="1129"/>
                  </a:lnTo>
                  <a:lnTo>
                    <a:pt x="1620" y="1125"/>
                  </a:lnTo>
                  <a:lnTo>
                    <a:pt x="1626" y="1120"/>
                  </a:lnTo>
                  <a:lnTo>
                    <a:pt x="1629" y="1112"/>
                  </a:lnTo>
                  <a:lnTo>
                    <a:pt x="1631" y="1105"/>
                  </a:lnTo>
                  <a:lnTo>
                    <a:pt x="1633" y="1096"/>
                  </a:lnTo>
                  <a:lnTo>
                    <a:pt x="1668" y="1098"/>
                  </a:lnTo>
                  <a:lnTo>
                    <a:pt x="1697" y="1100"/>
                  </a:lnTo>
                  <a:lnTo>
                    <a:pt x="1700" y="1116"/>
                  </a:lnTo>
                  <a:lnTo>
                    <a:pt x="1700" y="1136"/>
                  </a:lnTo>
                  <a:lnTo>
                    <a:pt x="1706" y="1136"/>
                  </a:lnTo>
                  <a:lnTo>
                    <a:pt x="1709" y="1130"/>
                  </a:lnTo>
                  <a:lnTo>
                    <a:pt x="1713" y="1129"/>
                  </a:lnTo>
                  <a:lnTo>
                    <a:pt x="1718" y="1129"/>
                  </a:lnTo>
                  <a:lnTo>
                    <a:pt x="1724" y="1129"/>
                  </a:lnTo>
                  <a:lnTo>
                    <a:pt x="1733" y="1129"/>
                  </a:lnTo>
                  <a:lnTo>
                    <a:pt x="1735" y="1134"/>
                  </a:lnTo>
                  <a:lnTo>
                    <a:pt x="1737" y="1140"/>
                  </a:lnTo>
                  <a:lnTo>
                    <a:pt x="1738" y="1143"/>
                  </a:lnTo>
                  <a:lnTo>
                    <a:pt x="1744" y="1147"/>
                  </a:lnTo>
                  <a:lnTo>
                    <a:pt x="1749" y="1147"/>
                  </a:lnTo>
                  <a:lnTo>
                    <a:pt x="1757" y="1149"/>
                  </a:lnTo>
                  <a:lnTo>
                    <a:pt x="1766" y="1136"/>
                  </a:lnTo>
                  <a:lnTo>
                    <a:pt x="1777" y="1129"/>
                  </a:lnTo>
                  <a:lnTo>
                    <a:pt x="1791" y="1127"/>
                  </a:lnTo>
                  <a:lnTo>
                    <a:pt x="1813" y="1129"/>
                  </a:lnTo>
                  <a:lnTo>
                    <a:pt x="1815" y="1136"/>
                  </a:lnTo>
                  <a:lnTo>
                    <a:pt x="1817" y="1145"/>
                  </a:lnTo>
                  <a:lnTo>
                    <a:pt x="1817" y="1156"/>
                  </a:lnTo>
                  <a:lnTo>
                    <a:pt x="1813" y="1156"/>
                  </a:lnTo>
                  <a:lnTo>
                    <a:pt x="1813" y="1169"/>
                  </a:lnTo>
                  <a:lnTo>
                    <a:pt x="1818" y="1169"/>
                  </a:lnTo>
                  <a:lnTo>
                    <a:pt x="1824" y="1169"/>
                  </a:lnTo>
                  <a:lnTo>
                    <a:pt x="1826" y="1170"/>
                  </a:lnTo>
                  <a:lnTo>
                    <a:pt x="1829" y="1170"/>
                  </a:lnTo>
                  <a:lnTo>
                    <a:pt x="1831" y="1172"/>
                  </a:lnTo>
                  <a:lnTo>
                    <a:pt x="1833" y="1174"/>
                  </a:lnTo>
                  <a:lnTo>
                    <a:pt x="1837" y="1176"/>
                  </a:lnTo>
                  <a:lnTo>
                    <a:pt x="1837" y="1169"/>
                  </a:lnTo>
                  <a:lnTo>
                    <a:pt x="1838" y="1163"/>
                  </a:lnTo>
                  <a:lnTo>
                    <a:pt x="1838" y="1158"/>
                  </a:lnTo>
                  <a:lnTo>
                    <a:pt x="1840" y="1154"/>
                  </a:lnTo>
                  <a:lnTo>
                    <a:pt x="1840" y="1149"/>
                  </a:lnTo>
                  <a:lnTo>
                    <a:pt x="1886" y="1156"/>
                  </a:lnTo>
                  <a:lnTo>
                    <a:pt x="1888" y="1170"/>
                  </a:lnTo>
                  <a:lnTo>
                    <a:pt x="1889" y="1189"/>
                  </a:lnTo>
                  <a:lnTo>
                    <a:pt x="1880" y="1189"/>
                  </a:lnTo>
                  <a:lnTo>
                    <a:pt x="1866" y="1216"/>
                  </a:lnTo>
                  <a:lnTo>
                    <a:pt x="1877" y="1216"/>
                  </a:lnTo>
                  <a:lnTo>
                    <a:pt x="1891" y="1205"/>
                  </a:lnTo>
                  <a:lnTo>
                    <a:pt x="1911" y="1198"/>
                  </a:lnTo>
                  <a:lnTo>
                    <a:pt x="1937" y="1196"/>
                  </a:lnTo>
                  <a:lnTo>
                    <a:pt x="1937" y="1223"/>
                  </a:lnTo>
                  <a:lnTo>
                    <a:pt x="1929" y="1229"/>
                  </a:lnTo>
                  <a:lnTo>
                    <a:pt x="1922" y="1232"/>
                  </a:lnTo>
                  <a:lnTo>
                    <a:pt x="1913" y="1234"/>
                  </a:lnTo>
                  <a:lnTo>
                    <a:pt x="1900" y="1236"/>
                  </a:lnTo>
                  <a:lnTo>
                    <a:pt x="1900" y="1249"/>
                  </a:lnTo>
                  <a:lnTo>
                    <a:pt x="1917" y="1249"/>
                  </a:lnTo>
                  <a:lnTo>
                    <a:pt x="1920" y="1265"/>
                  </a:lnTo>
                  <a:lnTo>
                    <a:pt x="1926" y="1265"/>
                  </a:lnTo>
                  <a:lnTo>
                    <a:pt x="1928" y="1270"/>
                  </a:lnTo>
                  <a:lnTo>
                    <a:pt x="1929" y="1276"/>
                  </a:lnTo>
                  <a:lnTo>
                    <a:pt x="1929" y="1280"/>
                  </a:lnTo>
                  <a:lnTo>
                    <a:pt x="1929" y="1283"/>
                  </a:lnTo>
                  <a:lnTo>
                    <a:pt x="1931" y="1285"/>
                  </a:lnTo>
                  <a:lnTo>
                    <a:pt x="1935" y="1287"/>
                  </a:lnTo>
                  <a:lnTo>
                    <a:pt x="1938" y="1287"/>
                  </a:lnTo>
                  <a:lnTo>
                    <a:pt x="1944" y="1289"/>
                  </a:lnTo>
                  <a:lnTo>
                    <a:pt x="1953" y="1289"/>
                  </a:lnTo>
                  <a:lnTo>
                    <a:pt x="1960" y="1281"/>
                  </a:lnTo>
                  <a:lnTo>
                    <a:pt x="1971" y="1280"/>
                  </a:lnTo>
                  <a:lnTo>
                    <a:pt x="1986" y="1280"/>
                  </a:lnTo>
                  <a:lnTo>
                    <a:pt x="1989" y="1292"/>
                  </a:lnTo>
                  <a:lnTo>
                    <a:pt x="2004" y="1290"/>
                  </a:lnTo>
                  <a:lnTo>
                    <a:pt x="2017" y="1290"/>
                  </a:lnTo>
                  <a:lnTo>
                    <a:pt x="2033" y="1292"/>
                  </a:lnTo>
                  <a:lnTo>
                    <a:pt x="2033" y="1283"/>
                  </a:lnTo>
                  <a:lnTo>
                    <a:pt x="2066" y="1280"/>
                  </a:lnTo>
                  <a:lnTo>
                    <a:pt x="2066" y="1283"/>
                  </a:lnTo>
                  <a:lnTo>
                    <a:pt x="2113" y="1289"/>
                  </a:lnTo>
                  <a:lnTo>
                    <a:pt x="2126" y="1305"/>
                  </a:lnTo>
                  <a:lnTo>
                    <a:pt x="2129" y="1305"/>
                  </a:lnTo>
                  <a:lnTo>
                    <a:pt x="2129" y="1316"/>
                  </a:lnTo>
                  <a:lnTo>
                    <a:pt x="2133" y="1316"/>
                  </a:lnTo>
                  <a:lnTo>
                    <a:pt x="2140" y="1307"/>
                  </a:lnTo>
                  <a:lnTo>
                    <a:pt x="2149" y="1301"/>
                  </a:lnTo>
                  <a:lnTo>
                    <a:pt x="2166" y="1300"/>
                  </a:lnTo>
                  <a:lnTo>
                    <a:pt x="2177" y="1316"/>
                  </a:lnTo>
                  <a:lnTo>
                    <a:pt x="2189" y="1309"/>
                  </a:lnTo>
                  <a:lnTo>
                    <a:pt x="2189" y="1305"/>
                  </a:lnTo>
                  <a:lnTo>
                    <a:pt x="2204" y="1298"/>
                  </a:lnTo>
                  <a:lnTo>
                    <a:pt x="2224" y="1296"/>
                  </a:lnTo>
                  <a:lnTo>
                    <a:pt x="2246" y="1296"/>
                  </a:lnTo>
                  <a:lnTo>
                    <a:pt x="2248" y="1300"/>
                  </a:lnTo>
                  <a:lnTo>
                    <a:pt x="2251" y="1301"/>
                  </a:lnTo>
                  <a:lnTo>
                    <a:pt x="2253" y="1305"/>
                  </a:lnTo>
                  <a:lnTo>
                    <a:pt x="2258" y="1318"/>
                  </a:lnTo>
                  <a:lnTo>
                    <a:pt x="2260" y="1334"/>
                  </a:lnTo>
                  <a:lnTo>
                    <a:pt x="2260" y="1352"/>
                  </a:lnTo>
                  <a:lnTo>
                    <a:pt x="2249" y="1356"/>
                  </a:lnTo>
                  <a:lnTo>
                    <a:pt x="2246" y="1369"/>
                  </a:lnTo>
                  <a:lnTo>
                    <a:pt x="2266" y="1369"/>
                  </a:lnTo>
                  <a:lnTo>
                    <a:pt x="2269" y="1429"/>
                  </a:lnTo>
                  <a:lnTo>
                    <a:pt x="2253" y="1432"/>
                  </a:lnTo>
                  <a:lnTo>
                    <a:pt x="2253" y="1436"/>
                  </a:lnTo>
                  <a:lnTo>
                    <a:pt x="2266" y="1447"/>
                  </a:lnTo>
                  <a:lnTo>
                    <a:pt x="2273" y="1460"/>
                  </a:lnTo>
                  <a:lnTo>
                    <a:pt x="2277" y="1478"/>
                  </a:lnTo>
                  <a:lnTo>
                    <a:pt x="2277" y="1500"/>
                  </a:lnTo>
                  <a:lnTo>
                    <a:pt x="2237" y="1496"/>
                  </a:lnTo>
                  <a:lnTo>
                    <a:pt x="2237" y="1500"/>
                  </a:lnTo>
                  <a:lnTo>
                    <a:pt x="2213" y="1500"/>
                  </a:lnTo>
                  <a:lnTo>
                    <a:pt x="2209" y="1492"/>
                  </a:lnTo>
                  <a:lnTo>
                    <a:pt x="2200" y="1492"/>
                  </a:lnTo>
                  <a:lnTo>
                    <a:pt x="2200" y="1489"/>
                  </a:lnTo>
                  <a:lnTo>
                    <a:pt x="2177" y="1489"/>
                  </a:lnTo>
                  <a:lnTo>
                    <a:pt x="2160" y="1469"/>
                  </a:lnTo>
                  <a:lnTo>
                    <a:pt x="2126" y="1469"/>
                  </a:lnTo>
                  <a:lnTo>
                    <a:pt x="2126" y="1465"/>
                  </a:lnTo>
                  <a:lnTo>
                    <a:pt x="2113" y="1465"/>
                  </a:lnTo>
                  <a:lnTo>
                    <a:pt x="2113" y="1460"/>
                  </a:lnTo>
                  <a:lnTo>
                    <a:pt x="2077" y="1460"/>
                  </a:lnTo>
                  <a:lnTo>
                    <a:pt x="2077" y="1452"/>
                  </a:lnTo>
                  <a:lnTo>
                    <a:pt x="2066" y="1449"/>
                  </a:lnTo>
                  <a:lnTo>
                    <a:pt x="2066" y="1452"/>
                  </a:lnTo>
                  <a:lnTo>
                    <a:pt x="2060" y="1452"/>
                  </a:lnTo>
                  <a:lnTo>
                    <a:pt x="2060" y="1469"/>
                  </a:lnTo>
                  <a:lnTo>
                    <a:pt x="2057" y="1469"/>
                  </a:lnTo>
                  <a:lnTo>
                    <a:pt x="2053" y="1480"/>
                  </a:lnTo>
                  <a:lnTo>
                    <a:pt x="2060" y="1480"/>
                  </a:lnTo>
                  <a:lnTo>
                    <a:pt x="2060" y="1483"/>
                  </a:lnTo>
                  <a:lnTo>
                    <a:pt x="2089" y="1489"/>
                  </a:lnTo>
                  <a:lnTo>
                    <a:pt x="2089" y="1529"/>
                  </a:lnTo>
                  <a:lnTo>
                    <a:pt x="2117" y="1529"/>
                  </a:lnTo>
                  <a:lnTo>
                    <a:pt x="2117" y="1532"/>
                  </a:lnTo>
                  <a:lnTo>
                    <a:pt x="2131" y="1538"/>
                  </a:lnTo>
                  <a:lnTo>
                    <a:pt x="2142" y="1547"/>
                  </a:lnTo>
                  <a:lnTo>
                    <a:pt x="2153" y="1556"/>
                  </a:lnTo>
                  <a:lnTo>
                    <a:pt x="2157" y="1563"/>
                  </a:lnTo>
                  <a:lnTo>
                    <a:pt x="2158" y="1565"/>
                  </a:lnTo>
                  <a:lnTo>
                    <a:pt x="2160" y="1567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2" y="1565"/>
                  </a:lnTo>
                  <a:lnTo>
                    <a:pt x="2164" y="1567"/>
                  </a:lnTo>
                  <a:lnTo>
                    <a:pt x="2166" y="1569"/>
                  </a:lnTo>
                  <a:lnTo>
                    <a:pt x="2189" y="1563"/>
                  </a:lnTo>
                  <a:lnTo>
                    <a:pt x="2193" y="1556"/>
                  </a:lnTo>
                  <a:lnTo>
                    <a:pt x="2204" y="1554"/>
                  </a:lnTo>
                  <a:lnTo>
                    <a:pt x="2218" y="1556"/>
                  </a:lnTo>
                  <a:lnTo>
                    <a:pt x="2235" y="1560"/>
                  </a:lnTo>
                  <a:lnTo>
                    <a:pt x="2249" y="1563"/>
                  </a:lnTo>
                  <a:lnTo>
                    <a:pt x="2260" y="1563"/>
                  </a:lnTo>
                  <a:lnTo>
                    <a:pt x="2262" y="1569"/>
                  </a:lnTo>
                  <a:lnTo>
                    <a:pt x="2264" y="1574"/>
                  </a:lnTo>
                  <a:lnTo>
                    <a:pt x="2264" y="1580"/>
                  </a:lnTo>
                  <a:lnTo>
                    <a:pt x="2264" y="1585"/>
                  </a:lnTo>
                  <a:lnTo>
                    <a:pt x="2266" y="1592"/>
                  </a:lnTo>
                  <a:lnTo>
                    <a:pt x="2277" y="1596"/>
                  </a:lnTo>
                  <a:lnTo>
                    <a:pt x="2277" y="1600"/>
                  </a:lnTo>
                  <a:lnTo>
                    <a:pt x="2280" y="1600"/>
                  </a:lnTo>
                  <a:lnTo>
                    <a:pt x="2280" y="1596"/>
                  </a:lnTo>
                  <a:lnTo>
                    <a:pt x="2288" y="1596"/>
                  </a:lnTo>
                  <a:lnTo>
                    <a:pt x="2293" y="1596"/>
                  </a:lnTo>
                  <a:lnTo>
                    <a:pt x="2298" y="1598"/>
                  </a:lnTo>
                  <a:lnTo>
                    <a:pt x="2304" y="1600"/>
                  </a:lnTo>
                  <a:lnTo>
                    <a:pt x="2309" y="1600"/>
                  </a:lnTo>
                  <a:lnTo>
                    <a:pt x="2317" y="1616"/>
                  </a:lnTo>
                  <a:lnTo>
                    <a:pt x="2326" y="1620"/>
                  </a:lnTo>
                  <a:lnTo>
                    <a:pt x="2326" y="1629"/>
                  </a:lnTo>
                  <a:lnTo>
                    <a:pt x="2333" y="1632"/>
                  </a:lnTo>
                  <a:lnTo>
                    <a:pt x="2333" y="1660"/>
                  </a:lnTo>
                  <a:lnTo>
                    <a:pt x="2329" y="1660"/>
                  </a:lnTo>
                  <a:lnTo>
                    <a:pt x="2333" y="1669"/>
                  </a:lnTo>
                  <a:lnTo>
                    <a:pt x="2337" y="1670"/>
                  </a:lnTo>
                  <a:lnTo>
                    <a:pt x="2342" y="1674"/>
                  </a:lnTo>
                  <a:lnTo>
                    <a:pt x="2346" y="1676"/>
                  </a:lnTo>
                  <a:lnTo>
                    <a:pt x="2349" y="1678"/>
                  </a:lnTo>
                  <a:lnTo>
                    <a:pt x="2355" y="1680"/>
                  </a:lnTo>
                  <a:lnTo>
                    <a:pt x="2360" y="1680"/>
                  </a:lnTo>
                  <a:lnTo>
                    <a:pt x="2360" y="1700"/>
                  </a:lnTo>
                  <a:lnTo>
                    <a:pt x="2360" y="1701"/>
                  </a:lnTo>
                  <a:lnTo>
                    <a:pt x="2360" y="1703"/>
                  </a:lnTo>
                  <a:lnTo>
                    <a:pt x="2358" y="1701"/>
                  </a:lnTo>
                  <a:lnTo>
                    <a:pt x="2358" y="1701"/>
                  </a:lnTo>
                  <a:lnTo>
                    <a:pt x="2357" y="1701"/>
                  </a:lnTo>
                  <a:lnTo>
                    <a:pt x="2357" y="1703"/>
                  </a:lnTo>
                  <a:lnTo>
                    <a:pt x="2360" y="1703"/>
                  </a:lnTo>
                  <a:lnTo>
                    <a:pt x="2360" y="1729"/>
                  </a:lnTo>
                  <a:lnTo>
                    <a:pt x="2326" y="1720"/>
                  </a:lnTo>
                  <a:lnTo>
                    <a:pt x="2320" y="1729"/>
                  </a:lnTo>
                  <a:lnTo>
                    <a:pt x="2306" y="1729"/>
                  </a:lnTo>
                  <a:lnTo>
                    <a:pt x="2297" y="1732"/>
                  </a:lnTo>
                  <a:lnTo>
                    <a:pt x="2284" y="1736"/>
                  </a:lnTo>
                  <a:lnTo>
                    <a:pt x="2271" y="1738"/>
                  </a:lnTo>
                  <a:lnTo>
                    <a:pt x="2257" y="1736"/>
                  </a:lnTo>
                  <a:lnTo>
                    <a:pt x="2253" y="1729"/>
                  </a:lnTo>
                  <a:lnTo>
                    <a:pt x="2249" y="1729"/>
                  </a:lnTo>
                  <a:lnTo>
                    <a:pt x="2249" y="1732"/>
                  </a:lnTo>
                  <a:lnTo>
                    <a:pt x="2226" y="1732"/>
                  </a:lnTo>
                  <a:lnTo>
                    <a:pt x="2226" y="1729"/>
                  </a:lnTo>
                  <a:lnTo>
                    <a:pt x="2209" y="1729"/>
                  </a:lnTo>
                  <a:lnTo>
                    <a:pt x="2209" y="1732"/>
                  </a:lnTo>
                  <a:lnTo>
                    <a:pt x="2166" y="1729"/>
                  </a:lnTo>
                  <a:lnTo>
                    <a:pt x="2166" y="1732"/>
                  </a:lnTo>
                  <a:lnTo>
                    <a:pt x="2173" y="1732"/>
                  </a:lnTo>
                  <a:lnTo>
                    <a:pt x="2182" y="1736"/>
                  </a:lnTo>
                  <a:lnTo>
                    <a:pt x="2193" y="1738"/>
                  </a:lnTo>
                  <a:lnTo>
                    <a:pt x="2206" y="1740"/>
                  </a:lnTo>
                  <a:lnTo>
                    <a:pt x="2206" y="1745"/>
                  </a:lnTo>
                  <a:lnTo>
                    <a:pt x="2220" y="1745"/>
                  </a:lnTo>
                  <a:lnTo>
                    <a:pt x="2278" y="1761"/>
                  </a:lnTo>
                  <a:lnTo>
                    <a:pt x="2337" y="1776"/>
                  </a:lnTo>
                  <a:lnTo>
                    <a:pt x="2344" y="1787"/>
                  </a:lnTo>
                  <a:lnTo>
                    <a:pt x="2349" y="1796"/>
                  </a:lnTo>
                  <a:lnTo>
                    <a:pt x="2355" y="1809"/>
                  </a:lnTo>
                  <a:lnTo>
                    <a:pt x="2357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5"/>
                  </a:lnTo>
                  <a:lnTo>
                    <a:pt x="2355" y="1827"/>
                  </a:lnTo>
                  <a:lnTo>
                    <a:pt x="2353" y="1829"/>
                  </a:lnTo>
                  <a:lnTo>
                    <a:pt x="2317" y="1829"/>
                  </a:lnTo>
                  <a:lnTo>
                    <a:pt x="2306" y="1843"/>
                  </a:lnTo>
                  <a:lnTo>
                    <a:pt x="2260" y="1843"/>
                  </a:lnTo>
                  <a:lnTo>
                    <a:pt x="2248" y="1847"/>
                  </a:lnTo>
                  <a:lnTo>
                    <a:pt x="2229" y="1849"/>
                  </a:lnTo>
                  <a:lnTo>
                    <a:pt x="2209" y="1850"/>
                  </a:lnTo>
                  <a:lnTo>
                    <a:pt x="2193" y="1849"/>
                  </a:lnTo>
                  <a:lnTo>
                    <a:pt x="2193" y="1843"/>
                  </a:lnTo>
                  <a:lnTo>
                    <a:pt x="2186" y="1843"/>
                  </a:lnTo>
                  <a:lnTo>
                    <a:pt x="2186" y="1840"/>
                  </a:lnTo>
                  <a:lnTo>
                    <a:pt x="2173" y="1840"/>
                  </a:lnTo>
                  <a:lnTo>
                    <a:pt x="2173" y="1836"/>
                  </a:lnTo>
                  <a:lnTo>
                    <a:pt x="2168" y="1836"/>
                  </a:lnTo>
                  <a:lnTo>
                    <a:pt x="2162" y="1838"/>
                  </a:lnTo>
                  <a:lnTo>
                    <a:pt x="2157" y="1840"/>
                  </a:lnTo>
                  <a:lnTo>
                    <a:pt x="2153" y="1841"/>
                  </a:lnTo>
                  <a:lnTo>
                    <a:pt x="2149" y="1843"/>
                  </a:lnTo>
                  <a:lnTo>
                    <a:pt x="2149" y="1849"/>
                  </a:lnTo>
                  <a:lnTo>
                    <a:pt x="2069" y="1849"/>
                  </a:lnTo>
                  <a:lnTo>
                    <a:pt x="2069" y="1843"/>
                  </a:lnTo>
                  <a:lnTo>
                    <a:pt x="2053" y="1840"/>
                  </a:lnTo>
                  <a:lnTo>
                    <a:pt x="2051" y="1836"/>
                  </a:lnTo>
                  <a:lnTo>
                    <a:pt x="2049" y="1830"/>
                  </a:lnTo>
                  <a:lnTo>
                    <a:pt x="2049" y="1823"/>
                  </a:lnTo>
                  <a:lnTo>
                    <a:pt x="2049" y="1816"/>
                  </a:lnTo>
                  <a:lnTo>
                    <a:pt x="2053" y="1816"/>
                  </a:lnTo>
                  <a:lnTo>
                    <a:pt x="2053" y="1805"/>
                  </a:lnTo>
                  <a:lnTo>
                    <a:pt x="2046" y="1805"/>
                  </a:lnTo>
                  <a:lnTo>
                    <a:pt x="2044" y="1803"/>
                  </a:lnTo>
                  <a:lnTo>
                    <a:pt x="2044" y="1801"/>
                  </a:lnTo>
                  <a:lnTo>
                    <a:pt x="2042" y="1800"/>
                  </a:lnTo>
                  <a:lnTo>
                    <a:pt x="2042" y="1798"/>
                  </a:lnTo>
                  <a:lnTo>
                    <a:pt x="2040" y="1796"/>
                  </a:lnTo>
                  <a:lnTo>
                    <a:pt x="2037" y="1796"/>
                  </a:lnTo>
                  <a:lnTo>
                    <a:pt x="2037" y="1800"/>
                  </a:lnTo>
                  <a:lnTo>
                    <a:pt x="2029" y="1800"/>
                  </a:lnTo>
                  <a:lnTo>
                    <a:pt x="2029" y="1805"/>
                  </a:lnTo>
                  <a:lnTo>
                    <a:pt x="1993" y="1805"/>
                  </a:lnTo>
                  <a:lnTo>
                    <a:pt x="1993" y="1800"/>
                  </a:lnTo>
                  <a:lnTo>
                    <a:pt x="1986" y="1800"/>
                  </a:lnTo>
                  <a:lnTo>
                    <a:pt x="1986" y="1796"/>
                  </a:lnTo>
                  <a:lnTo>
                    <a:pt x="1973" y="1796"/>
                  </a:lnTo>
                  <a:lnTo>
                    <a:pt x="1969" y="1789"/>
                  </a:lnTo>
                  <a:lnTo>
                    <a:pt x="1953" y="1783"/>
                  </a:lnTo>
                  <a:lnTo>
                    <a:pt x="1940" y="1769"/>
                  </a:lnTo>
                  <a:lnTo>
                    <a:pt x="1920" y="1763"/>
                  </a:lnTo>
                  <a:lnTo>
                    <a:pt x="1920" y="1760"/>
                  </a:lnTo>
                  <a:lnTo>
                    <a:pt x="1886" y="1763"/>
                  </a:lnTo>
                  <a:lnTo>
                    <a:pt x="1886" y="1769"/>
                  </a:lnTo>
                  <a:lnTo>
                    <a:pt x="1893" y="1769"/>
                  </a:lnTo>
                  <a:lnTo>
                    <a:pt x="1895" y="1774"/>
                  </a:lnTo>
                  <a:lnTo>
                    <a:pt x="1895" y="1778"/>
                  </a:lnTo>
                  <a:lnTo>
                    <a:pt x="1897" y="1783"/>
                  </a:lnTo>
                  <a:lnTo>
                    <a:pt x="1897" y="1789"/>
                  </a:lnTo>
                  <a:lnTo>
                    <a:pt x="1897" y="1796"/>
                  </a:lnTo>
                  <a:lnTo>
                    <a:pt x="1884" y="1798"/>
                  </a:lnTo>
                  <a:lnTo>
                    <a:pt x="1875" y="1800"/>
                  </a:lnTo>
                  <a:lnTo>
                    <a:pt x="1864" y="1800"/>
                  </a:lnTo>
                  <a:lnTo>
                    <a:pt x="1853" y="1796"/>
                  </a:lnTo>
                  <a:lnTo>
                    <a:pt x="1853" y="1800"/>
                  </a:lnTo>
                  <a:lnTo>
                    <a:pt x="1849" y="1800"/>
                  </a:lnTo>
                  <a:lnTo>
                    <a:pt x="1849" y="1825"/>
                  </a:lnTo>
                  <a:lnTo>
                    <a:pt x="1840" y="1829"/>
                  </a:lnTo>
                  <a:lnTo>
                    <a:pt x="1833" y="1838"/>
                  </a:lnTo>
                  <a:lnTo>
                    <a:pt x="1828" y="1843"/>
                  </a:lnTo>
                  <a:lnTo>
                    <a:pt x="1820" y="1847"/>
                  </a:lnTo>
                  <a:lnTo>
                    <a:pt x="1809" y="1849"/>
                  </a:lnTo>
                  <a:lnTo>
                    <a:pt x="1793" y="1849"/>
                  </a:lnTo>
                  <a:lnTo>
                    <a:pt x="1784" y="1852"/>
                  </a:lnTo>
                  <a:lnTo>
                    <a:pt x="1771" y="1850"/>
                  </a:lnTo>
                  <a:lnTo>
                    <a:pt x="1758" y="1847"/>
                  </a:lnTo>
                  <a:lnTo>
                    <a:pt x="1749" y="1843"/>
                  </a:lnTo>
                  <a:lnTo>
                    <a:pt x="1740" y="1820"/>
                  </a:lnTo>
                  <a:lnTo>
                    <a:pt x="1737" y="1820"/>
                  </a:lnTo>
                  <a:lnTo>
                    <a:pt x="1746" y="1769"/>
                  </a:lnTo>
                  <a:lnTo>
                    <a:pt x="1749" y="1769"/>
                  </a:lnTo>
                  <a:lnTo>
                    <a:pt x="1749" y="1740"/>
                  </a:lnTo>
                  <a:lnTo>
                    <a:pt x="1778" y="1736"/>
                  </a:lnTo>
                  <a:lnTo>
                    <a:pt x="1802" y="1730"/>
                  </a:lnTo>
                  <a:lnTo>
                    <a:pt x="1826" y="1720"/>
                  </a:lnTo>
                  <a:lnTo>
                    <a:pt x="1826" y="1716"/>
                  </a:lnTo>
                  <a:lnTo>
                    <a:pt x="1840" y="1703"/>
                  </a:lnTo>
                  <a:lnTo>
                    <a:pt x="1840" y="1696"/>
                  </a:lnTo>
                  <a:lnTo>
                    <a:pt x="1846" y="1696"/>
                  </a:lnTo>
                  <a:lnTo>
                    <a:pt x="1855" y="1685"/>
                  </a:lnTo>
                  <a:lnTo>
                    <a:pt x="1866" y="1678"/>
                  </a:lnTo>
                  <a:lnTo>
                    <a:pt x="1880" y="1672"/>
                  </a:lnTo>
                  <a:lnTo>
                    <a:pt x="1880" y="1665"/>
                  </a:lnTo>
                  <a:lnTo>
                    <a:pt x="1873" y="1660"/>
                  </a:lnTo>
                  <a:lnTo>
                    <a:pt x="1860" y="1654"/>
                  </a:lnTo>
                  <a:lnTo>
                    <a:pt x="1846" y="1647"/>
                  </a:lnTo>
                  <a:lnTo>
                    <a:pt x="1835" y="1641"/>
                  </a:lnTo>
                  <a:lnTo>
                    <a:pt x="1829" y="1636"/>
                  </a:lnTo>
                  <a:lnTo>
                    <a:pt x="1829" y="1600"/>
                  </a:lnTo>
                  <a:lnTo>
                    <a:pt x="1833" y="1600"/>
                  </a:lnTo>
                  <a:lnTo>
                    <a:pt x="1840" y="1563"/>
                  </a:lnTo>
                  <a:lnTo>
                    <a:pt x="1846" y="1563"/>
                  </a:lnTo>
                  <a:lnTo>
                    <a:pt x="1846" y="1540"/>
                  </a:lnTo>
                  <a:lnTo>
                    <a:pt x="1846" y="1538"/>
                  </a:lnTo>
                  <a:lnTo>
                    <a:pt x="1846" y="1538"/>
                  </a:lnTo>
                  <a:lnTo>
                    <a:pt x="1848" y="1538"/>
                  </a:lnTo>
                  <a:lnTo>
                    <a:pt x="1848" y="1538"/>
                  </a:lnTo>
                  <a:lnTo>
                    <a:pt x="1849" y="1538"/>
                  </a:lnTo>
                  <a:lnTo>
                    <a:pt x="1849" y="1536"/>
                  </a:lnTo>
                  <a:lnTo>
                    <a:pt x="1846" y="1536"/>
                  </a:lnTo>
                  <a:lnTo>
                    <a:pt x="1846" y="1512"/>
                  </a:lnTo>
                  <a:lnTo>
                    <a:pt x="1849" y="1512"/>
                  </a:lnTo>
                  <a:lnTo>
                    <a:pt x="1849" y="1496"/>
                  </a:lnTo>
                  <a:lnTo>
                    <a:pt x="1826" y="1476"/>
                  </a:lnTo>
                  <a:lnTo>
                    <a:pt x="1826" y="1469"/>
                  </a:lnTo>
                  <a:lnTo>
                    <a:pt x="1813" y="1465"/>
                  </a:lnTo>
                  <a:lnTo>
                    <a:pt x="1809" y="1452"/>
                  </a:lnTo>
                  <a:lnTo>
                    <a:pt x="1793" y="1440"/>
                  </a:lnTo>
                  <a:lnTo>
                    <a:pt x="1786" y="1423"/>
                  </a:lnTo>
                  <a:lnTo>
                    <a:pt x="1766" y="1423"/>
                  </a:lnTo>
                  <a:lnTo>
                    <a:pt x="1766" y="1420"/>
                  </a:lnTo>
                  <a:lnTo>
                    <a:pt x="1760" y="1420"/>
                  </a:lnTo>
                  <a:lnTo>
                    <a:pt x="1755" y="1418"/>
                  </a:lnTo>
                  <a:lnTo>
                    <a:pt x="1749" y="1418"/>
                  </a:lnTo>
                  <a:lnTo>
                    <a:pt x="1746" y="1416"/>
                  </a:lnTo>
                  <a:lnTo>
                    <a:pt x="1742" y="1412"/>
                  </a:lnTo>
                  <a:lnTo>
                    <a:pt x="1742" y="1410"/>
                  </a:lnTo>
                  <a:lnTo>
                    <a:pt x="1740" y="1409"/>
                  </a:lnTo>
                  <a:lnTo>
                    <a:pt x="1738" y="1405"/>
                  </a:lnTo>
                  <a:lnTo>
                    <a:pt x="1737" y="1400"/>
                  </a:lnTo>
                  <a:lnTo>
                    <a:pt x="1720" y="1403"/>
                  </a:lnTo>
                  <a:lnTo>
                    <a:pt x="1700" y="1405"/>
                  </a:lnTo>
                  <a:lnTo>
                    <a:pt x="1693" y="1380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91" y="1381"/>
                  </a:lnTo>
                  <a:lnTo>
                    <a:pt x="1689" y="1383"/>
                  </a:lnTo>
                  <a:lnTo>
                    <a:pt x="1689" y="1385"/>
                  </a:lnTo>
                  <a:lnTo>
                    <a:pt x="1680" y="1392"/>
                  </a:lnTo>
                  <a:lnTo>
                    <a:pt x="1675" y="1403"/>
                  </a:lnTo>
                  <a:lnTo>
                    <a:pt x="1669" y="1412"/>
                  </a:lnTo>
                  <a:lnTo>
                    <a:pt x="1662" y="1420"/>
                  </a:lnTo>
                  <a:lnTo>
                    <a:pt x="1651" y="1425"/>
                  </a:lnTo>
                  <a:lnTo>
                    <a:pt x="1637" y="1429"/>
                  </a:lnTo>
                  <a:lnTo>
                    <a:pt x="1635" y="1418"/>
                  </a:lnTo>
                  <a:lnTo>
                    <a:pt x="1631" y="1405"/>
                  </a:lnTo>
                  <a:lnTo>
                    <a:pt x="1633" y="1392"/>
                  </a:lnTo>
                  <a:lnTo>
                    <a:pt x="1637" y="1392"/>
                  </a:lnTo>
                  <a:lnTo>
                    <a:pt x="1638" y="1389"/>
                  </a:lnTo>
                  <a:lnTo>
                    <a:pt x="1640" y="1387"/>
                  </a:lnTo>
                  <a:lnTo>
                    <a:pt x="1642" y="1383"/>
                  </a:lnTo>
                  <a:lnTo>
                    <a:pt x="1644" y="1381"/>
                  </a:lnTo>
                  <a:lnTo>
                    <a:pt x="1646" y="1376"/>
                  </a:lnTo>
                  <a:lnTo>
                    <a:pt x="1642" y="1374"/>
                  </a:lnTo>
                  <a:lnTo>
                    <a:pt x="1638" y="1370"/>
                  </a:lnTo>
                  <a:lnTo>
                    <a:pt x="1637" y="1369"/>
                  </a:lnTo>
                  <a:lnTo>
                    <a:pt x="1629" y="1369"/>
                  </a:lnTo>
                  <a:lnTo>
                    <a:pt x="1629" y="1363"/>
                  </a:lnTo>
                  <a:lnTo>
                    <a:pt x="1613" y="1363"/>
                  </a:lnTo>
                  <a:lnTo>
                    <a:pt x="1613" y="1360"/>
                  </a:lnTo>
                  <a:lnTo>
                    <a:pt x="1606" y="1360"/>
                  </a:lnTo>
                  <a:lnTo>
                    <a:pt x="1606" y="1356"/>
                  </a:lnTo>
                  <a:lnTo>
                    <a:pt x="1589" y="1356"/>
                  </a:lnTo>
                  <a:lnTo>
                    <a:pt x="1589" y="1352"/>
                  </a:lnTo>
                  <a:lnTo>
                    <a:pt x="1586" y="1352"/>
                  </a:lnTo>
                  <a:lnTo>
                    <a:pt x="1586" y="1340"/>
                  </a:lnTo>
                  <a:lnTo>
                    <a:pt x="1557" y="1340"/>
                  </a:lnTo>
                  <a:lnTo>
                    <a:pt x="1557" y="1332"/>
                  </a:lnTo>
                  <a:lnTo>
                    <a:pt x="1553" y="1332"/>
                  </a:lnTo>
                  <a:lnTo>
                    <a:pt x="1553" y="1325"/>
                  </a:lnTo>
                  <a:lnTo>
                    <a:pt x="1546" y="1320"/>
                  </a:lnTo>
                  <a:lnTo>
                    <a:pt x="1540" y="1309"/>
                  </a:lnTo>
                  <a:lnTo>
                    <a:pt x="1497" y="1309"/>
                  </a:lnTo>
                  <a:lnTo>
                    <a:pt x="1497" y="1312"/>
                  </a:lnTo>
                  <a:lnTo>
                    <a:pt x="1513" y="1312"/>
                  </a:lnTo>
                  <a:lnTo>
                    <a:pt x="1517" y="1352"/>
                  </a:lnTo>
                  <a:lnTo>
                    <a:pt x="1513" y="1352"/>
                  </a:lnTo>
                  <a:lnTo>
                    <a:pt x="1513" y="1360"/>
                  </a:lnTo>
                  <a:lnTo>
                    <a:pt x="1506" y="1363"/>
                  </a:lnTo>
                  <a:lnTo>
                    <a:pt x="1506" y="1367"/>
                  </a:lnTo>
                  <a:lnTo>
                    <a:pt x="1508" y="1369"/>
                  </a:lnTo>
                  <a:lnTo>
                    <a:pt x="1509" y="1370"/>
                  </a:lnTo>
                  <a:lnTo>
                    <a:pt x="1511" y="1372"/>
                  </a:lnTo>
                  <a:lnTo>
                    <a:pt x="1513" y="1372"/>
                  </a:lnTo>
                  <a:lnTo>
                    <a:pt x="1513" y="1396"/>
                  </a:lnTo>
                  <a:lnTo>
                    <a:pt x="1498" y="1400"/>
                  </a:lnTo>
                  <a:lnTo>
                    <a:pt x="1480" y="1400"/>
                  </a:lnTo>
                  <a:lnTo>
                    <a:pt x="1480" y="1372"/>
                  </a:lnTo>
                  <a:lnTo>
                    <a:pt x="1493" y="1372"/>
                  </a:lnTo>
                  <a:lnTo>
                    <a:pt x="1493" y="1369"/>
                  </a:lnTo>
                  <a:lnTo>
                    <a:pt x="1440" y="1363"/>
                  </a:lnTo>
                  <a:lnTo>
                    <a:pt x="1440" y="1389"/>
                  </a:lnTo>
                  <a:lnTo>
                    <a:pt x="1437" y="1389"/>
                  </a:lnTo>
                  <a:lnTo>
                    <a:pt x="1433" y="1390"/>
                  </a:lnTo>
                  <a:lnTo>
                    <a:pt x="1431" y="1392"/>
                  </a:lnTo>
                  <a:lnTo>
                    <a:pt x="1428" y="1394"/>
                  </a:lnTo>
                  <a:lnTo>
                    <a:pt x="1426" y="1396"/>
                  </a:lnTo>
                  <a:lnTo>
                    <a:pt x="1426" y="1400"/>
                  </a:lnTo>
                  <a:lnTo>
                    <a:pt x="1413" y="1401"/>
                  </a:lnTo>
                  <a:lnTo>
                    <a:pt x="1398" y="1400"/>
                  </a:lnTo>
                  <a:lnTo>
                    <a:pt x="1384" y="1398"/>
                  </a:lnTo>
                  <a:lnTo>
                    <a:pt x="1369" y="1400"/>
                  </a:lnTo>
                  <a:lnTo>
                    <a:pt x="1369" y="1405"/>
                  </a:lnTo>
                  <a:lnTo>
                    <a:pt x="1360" y="1405"/>
                  </a:lnTo>
                  <a:lnTo>
                    <a:pt x="1360" y="1409"/>
                  </a:lnTo>
                  <a:lnTo>
                    <a:pt x="1353" y="1410"/>
                  </a:lnTo>
                  <a:lnTo>
                    <a:pt x="1338" y="1414"/>
                  </a:lnTo>
                  <a:lnTo>
                    <a:pt x="1320" y="1416"/>
                  </a:lnTo>
                  <a:lnTo>
                    <a:pt x="1302" y="1420"/>
                  </a:lnTo>
                  <a:lnTo>
                    <a:pt x="1286" y="1421"/>
                  </a:lnTo>
                  <a:lnTo>
                    <a:pt x="1277" y="1420"/>
                  </a:lnTo>
                  <a:lnTo>
                    <a:pt x="1277" y="1416"/>
                  </a:lnTo>
                  <a:lnTo>
                    <a:pt x="1269" y="1416"/>
                  </a:lnTo>
                  <a:lnTo>
                    <a:pt x="1260" y="1405"/>
                  </a:lnTo>
                  <a:lnTo>
                    <a:pt x="1253" y="1405"/>
                  </a:lnTo>
                  <a:lnTo>
                    <a:pt x="1253" y="1400"/>
                  </a:lnTo>
                  <a:lnTo>
                    <a:pt x="1229" y="1405"/>
                  </a:lnTo>
                  <a:lnTo>
                    <a:pt x="1229" y="1409"/>
                  </a:lnTo>
                  <a:lnTo>
                    <a:pt x="1197" y="1409"/>
                  </a:lnTo>
                  <a:lnTo>
                    <a:pt x="1186" y="1392"/>
                  </a:lnTo>
                  <a:lnTo>
                    <a:pt x="1177" y="1392"/>
                  </a:lnTo>
                  <a:lnTo>
                    <a:pt x="1169" y="1380"/>
                  </a:lnTo>
                  <a:lnTo>
                    <a:pt x="1157" y="1376"/>
                  </a:lnTo>
                  <a:lnTo>
                    <a:pt x="1157" y="1343"/>
                  </a:lnTo>
                  <a:lnTo>
                    <a:pt x="1200" y="1343"/>
                  </a:lnTo>
                  <a:lnTo>
                    <a:pt x="1206" y="1336"/>
                  </a:lnTo>
                  <a:lnTo>
                    <a:pt x="1200" y="1334"/>
                  </a:lnTo>
                  <a:lnTo>
                    <a:pt x="1197" y="1330"/>
                  </a:lnTo>
                  <a:lnTo>
                    <a:pt x="1195" y="1327"/>
                  </a:lnTo>
                  <a:lnTo>
                    <a:pt x="1191" y="1325"/>
                  </a:lnTo>
                  <a:lnTo>
                    <a:pt x="1188" y="1323"/>
                  </a:lnTo>
                  <a:lnTo>
                    <a:pt x="1184" y="1321"/>
                  </a:lnTo>
                  <a:lnTo>
                    <a:pt x="1177" y="1320"/>
                  </a:lnTo>
                  <a:lnTo>
                    <a:pt x="1168" y="1323"/>
                  </a:lnTo>
                  <a:lnTo>
                    <a:pt x="1153" y="1325"/>
                  </a:lnTo>
                  <a:lnTo>
                    <a:pt x="1138" y="1325"/>
                  </a:lnTo>
                  <a:lnTo>
                    <a:pt x="1126" y="1325"/>
                  </a:lnTo>
                  <a:lnTo>
                    <a:pt x="1120" y="1309"/>
                  </a:lnTo>
                  <a:lnTo>
                    <a:pt x="1117" y="1309"/>
                  </a:lnTo>
                  <a:lnTo>
                    <a:pt x="1113" y="1240"/>
                  </a:lnTo>
                  <a:lnTo>
                    <a:pt x="1109" y="1240"/>
                  </a:lnTo>
                  <a:lnTo>
                    <a:pt x="1109" y="1232"/>
                  </a:lnTo>
                  <a:lnTo>
                    <a:pt x="1106" y="1232"/>
                  </a:lnTo>
                  <a:lnTo>
                    <a:pt x="1106" y="1180"/>
                  </a:lnTo>
                  <a:lnTo>
                    <a:pt x="1109" y="1180"/>
                  </a:lnTo>
                  <a:lnTo>
                    <a:pt x="1113" y="1120"/>
                  </a:lnTo>
                  <a:lnTo>
                    <a:pt x="1117" y="1120"/>
                  </a:lnTo>
                  <a:lnTo>
                    <a:pt x="1117" y="1109"/>
                  </a:lnTo>
                  <a:lnTo>
                    <a:pt x="1120" y="1109"/>
                  </a:lnTo>
                  <a:lnTo>
                    <a:pt x="1120" y="1096"/>
                  </a:lnTo>
                  <a:lnTo>
                    <a:pt x="1126" y="1096"/>
                  </a:lnTo>
                  <a:lnTo>
                    <a:pt x="1126" y="1089"/>
                  </a:lnTo>
                  <a:lnTo>
                    <a:pt x="1129" y="1089"/>
                  </a:lnTo>
                  <a:lnTo>
                    <a:pt x="1129" y="1076"/>
                  </a:lnTo>
                  <a:lnTo>
                    <a:pt x="1160" y="1052"/>
                  </a:lnTo>
                  <a:lnTo>
                    <a:pt x="1160" y="1049"/>
                  </a:lnTo>
                  <a:lnTo>
                    <a:pt x="1186" y="1049"/>
                  </a:lnTo>
                  <a:lnTo>
                    <a:pt x="1186" y="1045"/>
                  </a:lnTo>
                  <a:lnTo>
                    <a:pt x="1213" y="1045"/>
                  </a:lnTo>
                  <a:lnTo>
                    <a:pt x="1215" y="1063"/>
                  </a:lnTo>
                  <a:lnTo>
                    <a:pt x="1215" y="1078"/>
                  </a:lnTo>
                  <a:lnTo>
                    <a:pt x="1209" y="1096"/>
                  </a:lnTo>
                  <a:lnTo>
                    <a:pt x="1206" y="1096"/>
                  </a:lnTo>
                  <a:lnTo>
                    <a:pt x="1200" y="1129"/>
                  </a:lnTo>
                  <a:lnTo>
                    <a:pt x="1198" y="1138"/>
                  </a:lnTo>
                  <a:lnTo>
                    <a:pt x="1197" y="1150"/>
                  </a:lnTo>
                  <a:lnTo>
                    <a:pt x="1197" y="1165"/>
                  </a:lnTo>
                  <a:lnTo>
                    <a:pt x="1200" y="1165"/>
                  </a:lnTo>
                  <a:lnTo>
                    <a:pt x="1200" y="1172"/>
                  </a:lnTo>
                  <a:lnTo>
                    <a:pt x="1220" y="1189"/>
                  </a:lnTo>
                  <a:lnTo>
                    <a:pt x="1220" y="1212"/>
                  </a:lnTo>
                  <a:lnTo>
                    <a:pt x="1226" y="1212"/>
                  </a:lnTo>
                  <a:lnTo>
                    <a:pt x="1229" y="1225"/>
                  </a:lnTo>
                  <a:lnTo>
                    <a:pt x="1229" y="1232"/>
                  </a:lnTo>
                  <a:lnTo>
                    <a:pt x="1233" y="1238"/>
                  </a:lnTo>
                  <a:lnTo>
                    <a:pt x="1238" y="1241"/>
                  </a:lnTo>
                  <a:lnTo>
                    <a:pt x="1249" y="1249"/>
                  </a:lnTo>
                  <a:lnTo>
                    <a:pt x="1244" y="1240"/>
                  </a:lnTo>
                  <a:lnTo>
                    <a:pt x="1240" y="1234"/>
                  </a:lnTo>
                  <a:lnTo>
                    <a:pt x="1238" y="1225"/>
                  </a:lnTo>
                  <a:lnTo>
                    <a:pt x="1237" y="1212"/>
                  </a:lnTo>
                  <a:lnTo>
                    <a:pt x="1240" y="1212"/>
                  </a:lnTo>
                  <a:lnTo>
                    <a:pt x="1240" y="1196"/>
                  </a:lnTo>
                  <a:lnTo>
                    <a:pt x="1242" y="1196"/>
                  </a:lnTo>
                  <a:lnTo>
                    <a:pt x="1244" y="1194"/>
                  </a:lnTo>
                  <a:lnTo>
                    <a:pt x="1248" y="1190"/>
                  </a:lnTo>
                  <a:lnTo>
                    <a:pt x="1249" y="1189"/>
                  </a:lnTo>
                  <a:lnTo>
                    <a:pt x="1237" y="1183"/>
                  </a:lnTo>
                  <a:lnTo>
                    <a:pt x="1228" y="1174"/>
                  </a:lnTo>
                  <a:lnTo>
                    <a:pt x="1222" y="1160"/>
                  </a:lnTo>
                  <a:lnTo>
                    <a:pt x="1218" y="1145"/>
                  </a:lnTo>
                  <a:lnTo>
                    <a:pt x="1217" y="1129"/>
                  </a:lnTo>
                  <a:lnTo>
                    <a:pt x="1237" y="1125"/>
                  </a:lnTo>
                  <a:lnTo>
                    <a:pt x="1237" y="1109"/>
                  </a:lnTo>
                  <a:lnTo>
                    <a:pt x="1229" y="1109"/>
                  </a:lnTo>
                  <a:lnTo>
                    <a:pt x="1231" y="1092"/>
                  </a:lnTo>
                  <a:lnTo>
                    <a:pt x="1233" y="1081"/>
                  </a:lnTo>
                  <a:lnTo>
                    <a:pt x="1237" y="1069"/>
                  </a:lnTo>
                  <a:lnTo>
                    <a:pt x="1260" y="1069"/>
                  </a:lnTo>
                  <a:lnTo>
                    <a:pt x="1260" y="1036"/>
                  </a:lnTo>
                  <a:lnTo>
                    <a:pt x="1273" y="1029"/>
                  </a:lnTo>
                  <a:lnTo>
                    <a:pt x="1273" y="1025"/>
                  </a:lnTo>
                  <a:lnTo>
                    <a:pt x="1293" y="1018"/>
                  </a:lnTo>
                  <a:lnTo>
                    <a:pt x="1317" y="1016"/>
                  </a:lnTo>
                  <a:lnTo>
                    <a:pt x="1318" y="1020"/>
                  </a:lnTo>
                  <a:lnTo>
                    <a:pt x="1322" y="1021"/>
                  </a:lnTo>
                  <a:lnTo>
                    <a:pt x="1326" y="1025"/>
                  </a:lnTo>
                  <a:lnTo>
                    <a:pt x="1328" y="1027"/>
                  </a:lnTo>
                  <a:lnTo>
                    <a:pt x="1329" y="1029"/>
                  </a:lnTo>
                  <a:lnTo>
                    <a:pt x="1331" y="1032"/>
                  </a:lnTo>
                  <a:lnTo>
                    <a:pt x="1331" y="1036"/>
                  </a:lnTo>
                  <a:lnTo>
                    <a:pt x="1331" y="1040"/>
                  </a:lnTo>
                  <a:lnTo>
                    <a:pt x="1331" y="1041"/>
                  </a:lnTo>
                  <a:lnTo>
                    <a:pt x="1331" y="1045"/>
                  </a:lnTo>
                  <a:lnTo>
                    <a:pt x="1331" y="1047"/>
                  </a:lnTo>
                  <a:lnTo>
                    <a:pt x="1333" y="1050"/>
                  </a:lnTo>
                  <a:lnTo>
                    <a:pt x="1337" y="1052"/>
                  </a:lnTo>
                  <a:lnTo>
                    <a:pt x="1340" y="1056"/>
                  </a:lnTo>
                  <a:lnTo>
                    <a:pt x="1335" y="1034"/>
                  </a:lnTo>
                  <a:lnTo>
                    <a:pt x="1333" y="1009"/>
                  </a:lnTo>
                  <a:lnTo>
                    <a:pt x="1338" y="1007"/>
                  </a:lnTo>
                  <a:lnTo>
                    <a:pt x="1340" y="1005"/>
                  </a:lnTo>
                  <a:lnTo>
                    <a:pt x="1342" y="1003"/>
                  </a:lnTo>
                  <a:lnTo>
                    <a:pt x="1344" y="1001"/>
                  </a:lnTo>
                  <a:lnTo>
                    <a:pt x="1344" y="1001"/>
                  </a:lnTo>
                  <a:lnTo>
                    <a:pt x="1346" y="1000"/>
                  </a:lnTo>
                  <a:lnTo>
                    <a:pt x="1360" y="1000"/>
                  </a:lnTo>
                  <a:lnTo>
                    <a:pt x="1360" y="996"/>
                  </a:lnTo>
                  <a:lnTo>
                    <a:pt x="1373" y="996"/>
                  </a:lnTo>
                  <a:lnTo>
                    <a:pt x="1373" y="992"/>
                  </a:lnTo>
                  <a:lnTo>
                    <a:pt x="1386" y="992"/>
                  </a:lnTo>
                  <a:lnTo>
                    <a:pt x="1386" y="989"/>
                  </a:lnTo>
                  <a:close/>
                  <a:moveTo>
                    <a:pt x="686" y="949"/>
                  </a:moveTo>
                  <a:lnTo>
                    <a:pt x="688" y="965"/>
                  </a:lnTo>
                  <a:lnTo>
                    <a:pt x="689" y="985"/>
                  </a:lnTo>
                  <a:lnTo>
                    <a:pt x="684" y="985"/>
                  </a:lnTo>
                  <a:lnTo>
                    <a:pt x="678" y="987"/>
                  </a:lnTo>
                  <a:lnTo>
                    <a:pt x="673" y="989"/>
                  </a:lnTo>
                  <a:lnTo>
                    <a:pt x="666" y="989"/>
                  </a:lnTo>
                  <a:lnTo>
                    <a:pt x="662" y="972"/>
                  </a:lnTo>
                  <a:lnTo>
                    <a:pt x="660" y="952"/>
                  </a:lnTo>
                  <a:lnTo>
                    <a:pt x="666" y="950"/>
                  </a:lnTo>
                  <a:lnTo>
                    <a:pt x="671" y="949"/>
                  </a:lnTo>
                  <a:lnTo>
                    <a:pt x="677" y="949"/>
                  </a:lnTo>
                  <a:lnTo>
                    <a:pt x="686" y="949"/>
                  </a:lnTo>
                  <a:close/>
                  <a:moveTo>
                    <a:pt x="146" y="947"/>
                  </a:moveTo>
                  <a:lnTo>
                    <a:pt x="160" y="949"/>
                  </a:lnTo>
                  <a:lnTo>
                    <a:pt x="173" y="954"/>
                  </a:lnTo>
                  <a:lnTo>
                    <a:pt x="189" y="960"/>
                  </a:lnTo>
                  <a:lnTo>
                    <a:pt x="208" y="963"/>
                  </a:lnTo>
                  <a:lnTo>
                    <a:pt x="226" y="965"/>
                  </a:lnTo>
                  <a:lnTo>
                    <a:pt x="233" y="989"/>
                  </a:lnTo>
                  <a:lnTo>
                    <a:pt x="240" y="992"/>
                  </a:lnTo>
                  <a:lnTo>
                    <a:pt x="242" y="996"/>
                  </a:lnTo>
                  <a:lnTo>
                    <a:pt x="244" y="1000"/>
                  </a:lnTo>
                  <a:lnTo>
                    <a:pt x="246" y="1005"/>
                  </a:lnTo>
                  <a:lnTo>
                    <a:pt x="248" y="1009"/>
                  </a:lnTo>
                  <a:lnTo>
                    <a:pt x="249" y="1012"/>
                  </a:lnTo>
                  <a:lnTo>
                    <a:pt x="293" y="1009"/>
                  </a:lnTo>
                  <a:lnTo>
                    <a:pt x="297" y="1016"/>
                  </a:lnTo>
                  <a:lnTo>
                    <a:pt x="306" y="1016"/>
                  </a:lnTo>
                  <a:lnTo>
                    <a:pt x="306" y="1020"/>
                  </a:lnTo>
                  <a:lnTo>
                    <a:pt x="317" y="1025"/>
                  </a:lnTo>
                  <a:lnTo>
                    <a:pt x="322" y="1041"/>
                  </a:lnTo>
                  <a:lnTo>
                    <a:pt x="331" y="1060"/>
                  </a:lnTo>
                  <a:lnTo>
                    <a:pt x="340" y="1078"/>
                  </a:lnTo>
                  <a:lnTo>
                    <a:pt x="346" y="1098"/>
                  </a:lnTo>
                  <a:lnTo>
                    <a:pt x="346" y="1116"/>
                  </a:lnTo>
                  <a:lnTo>
                    <a:pt x="340" y="1116"/>
                  </a:lnTo>
                  <a:lnTo>
                    <a:pt x="340" y="1125"/>
                  </a:lnTo>
                  <a:lnTo>
                    <a:pt x="338" y="1125"/>
                  </a:lnTo>
                  <a:lnTo>
                    <a:pt x="335" y="1127"/>
                  </a:lnTo>
                  <a:lnTo>
                    <a:pt x="333" y="1129"/>
                  </a:lnTo>
                  <a:lnTo>
                    <a:pt x="329" y="1132"/>
                  </a:lnTo>
                  <a:lnTo>
                    <a:pt x="337" y="1132"/>
                  </a:lnTo>
                  <a:lnTo>
                    <a:pt x="346" y="1129"/>
                  </a:lnTo>
                  <a:lnTo>
                    <a:pt x="360" y="1127"/>
                  </a:lnTo>
                  <a:lnTo>
                    <a:pt x="373" y="1129"/>
                  </a:lnTo>
                  <a:lnTo>
                    <a:pt x="377" y="1149"/>
                  </a:lnTo>
                  <a:lnTo>
                    <a:pt x="377" y="1172"/>
                  </a:lnTo>
                  <a:lnTo>
                    <a:pt x="373" y="1192"/>
                  </a:lnTo>
                  <a:lnTo>
                    <a:pt x="377" y="1192"/>
                  </a:lnTo>
                  <a:lnTo>
                    <a:pt x="384" y="1181"/>
                  </a:lnTo>
                  <a:lnTo>
                    <a:pt x="391" y="1174"/>
                  </a:lnTo>
                  <a:lnTo>
                    <a:pt x="402" y="1169"/>
                  </a:lnTo>
                  <a:lnTo>
                    <a:pt x="417" y="1169"/>
                  </a:lnTo>
                  <a:lnTo>
                    <a:pt x="426" y="1178"/>
                  </a:lnTo>
                  <a:lnTo>
                    <a:pt x="435" y="1183"/>
                  </a:lnTo>
                  <a:lnTo>
                    <a:pt x="442" y="1190"/>
                  </a:lnTo>
                  <a:lnTo>
                    <a:pt x="448" y="1198"/>
                  </a:lnTo>
                  <a:lnTo>
                    <a:pt x="451" y="1210"/>
                  </a:lnTo>
                  <a:lnTo>
                    <a:pt x="453" y="1229"/>
                  </a:lnTo>
                  <a:lnTo>
                    <a:pt x="469" y="1225"/>
                  </a:lnTo>
                  <a:lnTo>
                    <a:pt x="489" y="1223"/>
                  </a:lnTo>
                  <a:lnTo>
                    <a:pt x="489" y="1223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1" y="1221"/>
                  </a:lnTo>
                  <a:lnTo>
                    <a:pt x="493" y="1220"/>
                  </a:lnTo>
                  <a:lnTo>
                    <a:pt x="493" y="1196"/>
                  </a:lnTo>
                  <a:lnTo>
                    <a:pt x="513" y="1196"/>
                  </a:lnTo>
                  <a:lnTo>
                    <a:pt x="537" y="1236"/>
                  </a:lnTo>
                  <a:lnTo>
                    <a:pt x="537" y="1280"/>
                  </a:lnTo>
                  <a:lnTo>
                    <a:pt x="549" y="1312"/>
                  </a:lnTo>
                  <a:lnTo>
                    <a:pt x="557" y="1309"/>
                  </a:lnTo>
                  <a:lnTo>
                    <a:pt x="560" y="1292"/>
                  </a:lnTo>
                  <a:lnTo>
                    <a:pt x="560" y="1274"/>
                  </a:lnTo>
                  <a:lnTo>
                    <a:pt x="560" y="1256"/>
                  </a:lnTo>
                  <a:lnTo>
                    <a:pt x="557" y="1247"/>
                  </a:lnTo>
                  <a:lnTo>
                    <a:pt x="557" y="1234"/>
                  </a:lnTo>
                  <a:lnTo>
                    <a:pt x="557" y="1220"/>
                  </a:lnTo>
                  <a:lnTo>
                    <a:pt x="557" y="1203"/>
                  </a:lnTo>
                  <a:lnTo>
                    <a:pt x="553" y="1203"/>
                  </a:lnTo>
                  <a:lnTo>
                    <a:pt x="557" y="1160"/>
                  </a:lnTo>
                  <a:lnTo>
                    <a:pt x="571" y="1161"/>
                  </a:lnTo>
                  <a:lnTo>
                    <a:pt x="584" y="1165"/>
                  </a:lnTo>
                  <a:lnTo>
                    <a:pt x="593" y="1169"/>
                  </a:lnTo>
                  <a:lnTo>
                    <a:pt x="606" y="1172"/>
                  </a:lnTo>
                  <a:lnTo>
                    <a:pt x="604" y="1167"/>
                  </a:lnTo>
                  <a:lnTo>
                    <a:pt x="602" y="1165"/>
                  </a:lnTo>
                  <a:lnTo>
                    <a:pt x="600" y="1161"/>
                  </a:lnTo>
                  <a:lnTo>
                    <a:pt x="598" y="1160"/>
                  </a:lnTo>
                  <a:lnTo>
                    <a:pt x="597" y="1156"/>
                  </a:lnTo>
                  <a:lnTo>
                    <a:pt x="593" y="1156"/>
                  </a:lnTo>
                  <a:lnTo>
                    <a:pt x="593" y="1129"/>
                  </a:lnTo>
                  <a:lnTo>
                    <a:pt x="606" y="1125"/>
                  </a:lnTo>
                  <a:lnTo>
                    <a:pt x="617" y="1118"/>
                  </a:lnTo>
                  <a:lnTo>
                    <a:pt x="629" y="1116"/>
                  </a:lnTo>
                  <a:lnTo>
                    <a:pt x="644" y="1118"/>
                  </a:lnTo>
                  <a:lnTo>
                    <a:pt x="657" y="1120"/>
                  </a:lnTo>
                  <a:lnTo>
                    <a:pt x="657" y="1129"/>
                  </a:lnTo>
                  <a:lnTo>
                    <a:pt x="666" y="1132"/>
                  </a:lnTo>
                  <a:lnTo>
                    <a:pt x="668" y="1147"/>
                  </a:lnTo>
                  <a:lnTo>
                    <a:pt x="666" y="1163"/>
                  </a:lnTo>
                  <a:lnTo>
                    <a:pt x="658" y="1180"/>
                  </a:lnTo>
                  <a:lnTo>
                    <a:pt x="653" y="1192"/>
                  </a:lnTo>
                  <a:lnTo>
                    <a:pt x="649" y="1203"/>
                  </a:lnTo>
                  <a:lnTo>
                    <a:pt x="637" y="1203"/>
                  </a:lnTo>
                  <a:lnTo>
                    <a:pt x="637" y="1209"/>
                  </a:lnTo>
                  <a:lnTo>
                    <a:pt x="642" y="1220"/>
                  </a:lnTo>
                  <a:lnTo>
                    <a:pt x="644" y="1234"/>
                  </a:lnTo>
                  <a:lnTo>
                    <a:pt x="644" y="1249"/>
                  </a:lnTo>
                  <a:lnTo>
                    <a:pt x="642" y="1265"/>
                  </a:lnTo>
                  <a:lnTo>
                    <a:pt x="646" y="1280"/>
                  </a:lnTo>
                  <a:lnTo>
                    <a:pt x="649" y="1280"/>
                  </a:lnTo>
                  <a:lnTo>
                    <a:pt x="649" y="1305"/>
                  </a:lnTo>
                  <a:lnTo>
                    <a:pt x="653" y="1305"/>
                  </a:lnTo>
                  <a:lnTo>
                    <a:pt x="660" y="1329"/>
                  </a:lnTo>
                  <a:lnTo>
                    <a:pt x="666" y="1329"/>
                  </a:lnTo>
                  <a:lnTo>
                    <a:pt x="666" y="1392"/>
                  </a:lnTo>
                  <a:lnTo>
                    <a:pt x="677" y="1400"/>
                  </a:lnTo>
                  <a:lnTo>
                    <a:pt x="677" y="1409"/>
                  </a:lnTo>
                  <a:lnTo>
                    <a:pt x="689" y="1416"/>
                  </a:lnTo>
                  <a:lnTo>
                    <a:pt x="689" y="1423"/>
                  </a:lnTo>
                  <a:lnTo>
                    <a:pt x="693" y="1423"/>
                  </a:lnTo>
                  <a:lnTo>
                    <a:pt x="697" y="1432"/>
                  </a:lnTo>
                  <a:lnTo>
                    <a:pt x="726" y="1432"/>
                  </a:lnTo>
                  <a:lnTo>
                    <a:pt x="729" y="1443"/>
                  </a:lnTo>
                  <a:lnTo>
                    <a:pt x="737" y="1452"/>
                  </a:lnTo>
                  <a:lnTo>
                    <a:pt x="740" y="1465"/>
                  </a:lnTo>
                  <a:lnTo>
                    <a:pt x="755" y="1467"/>
                  </a:lnTo>
                  <a:lnTo>
                    <a:pt x="764" y="1470"/>
                  </a:lnTo>
                  <a:lnTo>
                    <a:pt x="771" y="1478"/>
                  </a:lnTo>
                  <a:lnTo>
                    <a:pt x="777" y="1485"/>
                  </a:lnTo>
                  <a:lnTo>
                    <a:pt x="786" y="1492"/>
                  </a:lnTo>
                  <a:lnTo>
                    <a:pt x="780" y="1532"/>
                  </a:lnTo>
                  <a:lnTo>
                    <a:pt x="764" y="1530"/>
                  </a:lnTo>
                  <a:lnTo>
                    <a:pt x="749" y="1527"/>
                  </a:lnTo>
                  <a:lnTo>
                    <a:pt x="737" y="1520"/>
                  </a:lnTo>
                  <a:lnTo>
                    <a:pt x="735" y="1527"/>
                  </a:lnTo>
                  <a:lnTo>
                    <a:pt x="733" y="1530"/>
                  </a:lnTo>
                  <a:lnTo>
                    <a:pt x="731" y="1534"/>
                  </a:lnTo>
                  <a:lnTo>
                    <a:pt x="729" y="1536"/>
                  </a:lnTo>
                  <a:lnTo>
                    <a:pt x="726" y="1540"/>
                  </a:lnTo>
                  <a:lnTo>
                    <a:pt x="726" y="1545"/>
                  </a:lnTo>
                  <a:lnTo>
                    <a:pt x="713" y="1549"/>
                  </a:lnTo>
                  <a:lnTo>
                    <a:pt x="713" y="1556"/>
                  </a:lnTo>
                  <a:lnTo>
                    <a:pt x="717" y="1556"/>
                  </a:lnTo>
                  <a:lnTo>
                    <a:pt x="717" y="1552"/>
                  </a:lnTo>
                  <a:lnTo>
                    <a:pt x="740" y="1552"/>
                  </a:lnTo>
                  <a:lnTo>
                    <a:pt x="740" y="1572"/>
                  </a:lnTo>
                  <a:lnTo>
                    <a:pt x="749" y="1576"/>
                  </a:lnTo>
                  <a:lnTo>
                    <a:pt x="753" y="1600"/>
                  </a:lnTo>
                  <a:lnTo>
                    <a:pt x="744" y="1607"/>
                  </a:lnTo>
                  <a:lnTo>
                    <a:pt x="738" y="1612"/>
                  </a:lnTo>
                  <a:lnTo>
                    <a:pt x="731" y="1618"/>
                  </a:lnTo>
                  <a:lnTo>
                    <a:pt x="722" y="1623"/>
                  </a:lnTo>
                  <a:lnTo>
                    <a:pt x="709" y="1623"/>
                  </a:lnTo>
                  <a:lnTo>
                    <a:pt x="704" y="1627"/>
                  </a:lnTo>
                  <a:lnTo>
                    <a:pt x="693" y="1629"/>
                  </a:lnTo>
                  <a:lnTo>
                    <a:pt x="682" y="1630"/>
                  </a:lnTo>
                  <a:lnTo>
                    <a:pt x="673" y="1629"/>
                  </a:lnTo>
                  <a:lnTo>
                    <a:pt x="669" y="1620"/>
                  </a:lnTo>
                  <a:lnTo>
                    <a:pt x="657" y="1620"/>
                  </a:lnTo>
                  <a:lnTo>
                    <a:pt x="657" y="1616"/>
                  </a:lnTo>
                  <a:lnTo>
                    <a:pt x="637" y="1616"/>
                  </a:lnTo>
                  <a:lnTo>
                    <a:pt x="637" y="1616"/>
                  </a:lnTo>
                  <a:lnTo>
                    <a:pt x="637" y="1614"/>
                  </a:lnTo>
                  <a:lnTo>
                    <a:pt x="633" y="1614"/>
                  </a:lnTo>
                  <a:lnTo>
                    <a:pt x="629" y="1612"/>
                  </a:lnTo>
                  <a:lnTo>
                    <a:pt x="629" y="1600"/>
                  </a:lnTo>
                  <a:lnTo>
                    <a:pt x="615" y="1596"/>
                  </a:lnTo>
                  <a:lnTo>
                    <a:pt x="602" y="1589"/>
                  </a:lnTo>
                  <a:lnTo>
                    <a:pt x="589" y="1583"/>
                  </a:lnTo>
                  <a:lnTo>
                    <a:pt x="586" y="1560"/>
                  </a:lnTo>
                  <a:lnTo>
                    <a:pt x="580" y="1560"/>
                  </a:lnTo>
                  <a:lnTo>
                    <a:pt x="578" y="1563"/>
                  </a:lnTo>
                  <a:lnTo>
                    <a:pt x="578" y="1565"/>
                  </a:lnTo>
                  <a:lnTo>
                    <a:pt x="577" y="1565"/>
                  </a:lnTo>
                  <a:lnTo>
                    <a:pt x="575" y="1567"/>
                  </a:lnTo>
                  <a:lnTo>
                    <a:pt x="573" y="1567"/>
                  </a:lnTo>
                  <a:lnTo>
                    <a:pt x="569" y="1569"/>
                  </a:lnTo>
                  <a:lnTo>
                    <a:pt x="566" y="1581"/>
                  </a:lnTo>
                  <a:lnTo>
                    <a:pt x="562" y="1590"/>
                  </a:lnTo>
                  <a:lnTo>
                    <a:pt x="557" y="1600"/>
                  </a:lnTo>
                  <a:lnTo>
                    <a:pt x="509" y="1609"/>
                  </a:lnTo>
                  <a:lnTo>
                    <a:pt x="506" y="1616"/>
                  </a:lnTo>
                  <a:lnTo>
                    <a:pt x="497" y="1623"/>
                  </a:lnTo>
                  <a:lnTo>
                    <a:pt x="488" y="1629"/>
                  </a:lnTo>
                  <a:lnTo>
                    <a:pt x="477" y="1632"/>
                  </a:lnTo>
                  <a:lnTo>
                    <a:pt x="389" y="1632"/>
                  </a:lnTo>
                  <a:lnTo>
                    <a:pt x="389" y="1636"/>
                  </a:lnTo>
                  <a:lnTo>
                    <a:pt x="337" y="1632"/>
                  </a:lnTo>
                  <a:lnTo>
                    <a:pt x="329" y="1620"/>
                  </a:lnTo>
                  <a:lnTo>
                    <a:pt x="326" y="1620"/>
                  </a:lnTo>
                  <a:lnTo>
                    <a:pt x="326" y="1612"/>
                  </a:lnTo>
                  <a:lnTo>
                    <a:pt x="317" y="1609"/>
                  </a:lnTo>
                  <a:lnTo>
                    <a:pt x="313" y="1560"/>
                  </a:lnTo>
                  <a:lnTo>
                    <a:pt x="308" y="1558"/>
                  </a:lnTo>
                  <a:lnTo>
                    <a:pt x="304" y="1558"/>
                  </a:lnTo>
                  <a:lnTo>
                    <a:pt x="300" y="1554"/>
                  </a:lnTo>
                  <a:lnTo>
                    <a:pt x="297" y="1552"/>
                  </a:lnTo>
                  <a:lnTo>
                    <a:pt x="297" y="1549"/>
                  </a:lnTo>
                  <a:lnTo>
                    <a:pt x="280" y="1545"/>
                  </a:lnTo>
                  <a:lnTo>
                    <a:pt x="280" y="1540"/>
                  </a:lnTo>
                  <a:lnTo>
                    <a:pt x="253" y="1540"/>
                  </a:lnTo>
                  <a:lnTo>
                    <a:pt x="253" y="1536"/>
                  </a:lnTo>
                  <a:lnTo>
                    <a:pt x="248" y="1532"/>
                  </a:lnTo>
                  <a:lnTo>
                    <a:pt x="242" y="1529"/>
                  </a:lnTo>
                  <a:lnTo>
                    <a:pt x="237" y="1527"/>
                  </a:lnTo>
                  <a:lnTo>
                    <a:pt x="229" y="1525"/>
                  </a:lnTo>
                  <a:lnTo>
                    <a:pt x="226" y="1509"/>
                  </a:lnTo>
                  <a:lnTo>
                    <a:pt x="217" y="1503"/>
                  </a:lnTo>
                  <a:lnTo>
                    <a:pt x="213" y="1465"/>
                  </a:lnTo>
                  <a:lnTo>
                    <a:pt x="206" y="1465"/>
                  </a:lnTo>
                  <a:lnTo>
                    <a:pt x="209" y="1440"/>
                  </a:lnTo>
                  <a:lnTo>
                    <a:pt x="213" y="1440"/>
                  </a:lnTo>
                  <a:lnTo>
                    <a:pt x="213" y="1436"/>
                  </a:lnTo>
                  <a:lnTo>
                    <a:pt x="240" y="1436"/>
                  </a:lnTo>
                  <a:lnTo>
                    <a:pt x="253" y="1434"/>
                  </a:lnTo>
                  <a:lnTo>
                    <a:pt x="273" y="1430"/>
                  </a:lnTo>
                  <a:lnTo>
                    <a:pt x="295" y="1427"/>
                  </a:lnTo>
                  <a:lnTo>
                    <a:pt x="317" y="1425"/>
                  </a:lnTo>
                  <a:lnTo>
                    <a:pt x="333" y="1429"/>
                  </a:lnTo>
                  <a:lnTo>
                    <a:pt x="333" y="1432"/>
                  </a:lnTo>
                  <a:lnTo>
                    <a:pt x="340" y="1432"/>
                  </a:lnTo>
                  <a:lnTo>
                    <a:pt x="340" y="1436"/>
                  </a:lnTo>
                  <a:lnTo>
                    <a:pt x="360" y="1436"/>
                  </a:lnTo>
                  <a:lnTo>
                    <a:pt x="360" y="1440"/>
                  </a:lnTo>
                  <a:lnTo>
                    <a:pt x="380" y="1445"/>
                  </a:lnTo>
                  <a:lnTo>
                    <a:pt x="386" y="1432"/>
                  </a:lnTo>
                  <a:lnTo>
                    <a:pt x="366" y="1429"/>
                  </a:lnTo>
                  <a:lnTo>
                    <a:pt x="360" y="1420"/>
                  </a:lnTo>
                  <a:lnTo>
                    <a:pt x="349" y="1420"/>
                  </a:lnTo>
                  <a:lnTo>
                    <a:pt x="349" y="1416"/>
                  </a:lnTo>
                  <a:lnTo>
                    <a:pt x="340" y="1416"/>
                  </a:lnTo>
                  <a:lnTo>
                    <a:pt x="340" y="1412"/>
                  </a:lnTo>
                  <a:lnTo>
                    <a:pt x="333" y="1412"/>
                  </a:lnTo>
                  <a:lnTo>
                    <a:pt x="333" y="1409"/>
                  </a:lnTo>
                  <a:lnTo>
                    <a:pt x="326" y="1409"/>
                  </a:lnTo>
                  <a:lnTo>
                    <a:pt x="326" y="1405"/>
                  </a:lnTo>
                  <a:lnTo>
                    <a:pt x="260" y="1405"/>
                  </a:lnTo>
                  <a:lnTo>
                    <a:pt x="260" y="1400"/>
                  </a:lnTo>
                  <a:lnTo>
                    <a:pt x="249" y="1400"/>
                  </a:lnTo>
                  <a:lnTo>
                    <a:pt x="249" y="1396"/>
                  </a:lnTo>
                  <a:lnTo>
                    <a:pt x="240" y="1396"/>
                  </a:lnTo>
                  <a:lnTo>
                    <a:pt x="240" y="1392"/>
                  </a:lnTo>
                  <a:lnTo>
                    <a:pt x="220" y="1389"/>
                  </a:lnTo>
                  <a:lnTo>
                    <a:pt x="213" y="1380"/>
                  </a:lnTo>
                  <a:lnTo>
                    <a:pt x="208" y="1363"/>
                  </a:lnTo>
                  <a:lnTo>
                    <a:pt x="206" y="1347"/>
                  </a:lnTo>
                  <a:lnTo>
                    <a:pt x="206" y="1329"/>
                  </a:lnTo>
                  <a:lnTo>
                    <a:pt x="220" y="1325"/>
                  </a:lnTo>
                  <a:lnTo>
                    <a:pt x="220" y="1320"/>
                  </a:lnTo>
                  <a:lnTo>
                    <a:pt x="235" y="1318"/>
                  </a:lnTo>
                  <a:lnTo>
                    <a:pt x="248" y="1320"/>
                  </a:lnTo>
                  <a:lnTo>
                    <a:pt x="258" y="1318"/>
                  </a:lnTo>
                  <a:lnTo>
                    <a:pt x="269" y="1312"/>
                  </a:lnTo>
                  <a:lnTo>
                    <a:pt x="217" y="1309"/>
                  </a:lnTo>
                  <a:lnTo>
                    <a:pt x="217" y="1283"/>
                  </a:lnTo>
                  <a:lnTo>
                    <a:pt x="206" y="1280"/>
                  </a:lnTo>
                  <a:lnTo>
                    <a:pt x="202" y="1272"/>
                  </a:lnTo>
                  <a:lnTo>
                    <a:pt x="200" y="1260"/>
                  </a:lnTo>
                  <a:lnTo>
                    <a:pt x="198" y="1247"/>
                  </a:lnTo>
                  <a:lnTo>
                    <a:pt x="200" y="1236"/>
                  </a:lnTo>
                  <a:lnTo>
                    <a:pt x="206" y="1236"/>
                  </a:lnTo>
                  <a:lnTo>
                    <a:pt x="208" y="1232"/>
                  </a:lnTo>
                  <a:lnTo>
                    <a:pt x="211" y="1229"/>
                  </a:lnTo>
                  <a:lnTo>
                    <a:pt x="213" y="1225"/>
                  </a:lnTo>
                  <a:lnTo>
                    <a:pt x="215" y="1221"/>
                  </a:lnTo>
                  <a:lnTo>
                    <a:pt x="217" y="1216"/>
                  </a:lnTo>
                  <a:lnTo>
                    <a:pt x="229" y="1216"/>
                  </a:lnTo>
                  <a:lnTo>
                    <a:pt x="229" y="1212"/>
                  </a:lnTo>
                  <a:lnTo>
                    <a:pt x="233" y="1212"/>
                  </a:lnTo>
                  <a:lnTo>
                    <a:pt x="233" y="1189"/>
                  </a:lnTo>
                  <a:lnTo>
                    <a:pt x="240" y="1185"/>
                  </a:lnTo>
                  <a:lnTo>
                    <a:pt x="253" y="1169"/>
                  </a:lnTo>
                  <a:lnTo>
                    <a:pt x="260" y="1169"/>
                  </a:lnTo>
                  <a:lnTo>
                    <a:pt x="269" y="1156"/>
                  </a:lnTo>
                  <a:lnTo>
                    <a:pt x="266" y="1156"/>
                  </a:lnTo>
                  <a:lnTo>
                    <a:pt x="262" y="1160"/>
                  </a:lnTo>
                  <a:lnTo>
                    <a:pt x="258" y="1161"/>
                  </a:lnTo>
                  <a:lnTo>
                    <a:pt x="257" y="1161"/>
                  </a:lnTo>
                  <a:lnTo>
                    <a:pt x="255" y="1161"/>
                  </a:lnTo>
                  <a:lnTo>
                    <a:pt x="251" y="1161"/>
                  </a:lnTo>
                  <a:lnTo>
                    <a:pt x="249" y="1163"/>
                  </a:lnTo>
                  <a:lnTo>
                    <a:pt x="246" y="1165"/>
                  </a:lnTo>
                  <a:lnTo>
                    <a:pt x="240" y="1172"/>
                  </a:lnTo>
                  <a:lnTo>
                    <a:pt x="226" y="1172"/>
                  </a:lnTo>
                  <a:lnTo>
                    <a:pt x="226" y="1176"/>
                  </a:lnTo>
                  <a:lnTo>
                    <a:pt x="213" y="1185"/>
                  </a:lnTo>
                  <a:lnTo>
                    <a:pt x="213" y="1192"/>
                  </a:lnTo>
                  <a:lnTo>
                    <a:pt x="206" y="1196"/>
                  </a:lnTo>
                  <a:lnTo>
                    <a:pt x="206" y="1203"/>
                  </a:lnTo>
                  <a:lnTo>
                    <a:pt x="173" y="1216"/>
                  </a:lnTo>
                  <a:lnTo>
                    <a:pt x="173" y="1223"/>
                  </a:lnTo>
                  <a:lnTo>
                    <a:pt x="166" y="1229"/>
                  </a:lnTo>
                  <a:lnTo>
                    <a:pt x="166" y="1236"/>
                  </a:lnTo>
                  <a:lnTo>
                    <a:pt x="160" y="1236"/>
                  </a:lnTo>
                  <a:lnTo>
                    <a:pt x="160" y="1245"/>
                  </a:lnTo>
                  <a:lnTo>
                    <a:pt x="153" y="1249"/>
                  </a:lnTo>
                  <a:lnTo>
                    <a:pt x="153" y="1260"/>
                  </a:lnTo>
                  <a:lnTo>
                    <a:pt x="140" y="1269"/>
                  </a:lnTo>
                  <a:lnTo>
                    <a:pt x="140" y="1272"/>
                  </a:lnTo>
                  <a:lnTo>
                    <a:pt x="97" y="1272"/>
                  </a:lnTo>
                  <a:lnTo>
                    <a:pt x="97" y="1276"/>
                  </a:lnTo>
                  <a:lnTo>
                    <a:pt x="80" y="1276"/>
                  </a:lnTo>
                  <a:lnTo>
                    <a:pt x="80" y="1280"/>
                  </a:lnTo>
                  <a:lnTo>
                    <a:pt x="71" y="1285"/>
                  </a:lnTo>
                  <a:lnTo>
                    <a:pt x="62" y="1287"/>
                  </a:lnTo>
                  <a:lnTo>
                    <a:pt x="49" y="1289"/>
                  </a:lnTo>
                  <a:lnTo>
                    <a:pt x="48" y="1287"/>
                  </a:lnTo>
                  <a:lnTo>
                    <a:pt x="46" y="1283"/>
                  </a:lnTo>
                  <a:lnTo>
                    <a:pt x="44" y="1281"/>
                  </a:lnTo>
                  <a:lnTo>
                    <a:pt x="42" y="1281"/>
                  </a:lnTo>
                  <a:lnTo>
                    <a:pt x="40" y="1280"/>
                  </a:lnTo>
                  <a:lnTo>
                    <a:pt x="40" y="1229"/>
                  </a:lnTo>
                  <a:lnTo>
                    <a:pt x="37" y="1229"/>
                  </a:lnTo>
                  <a:lnTo>
                    <a:pt x="37" y="1220"/>
                  </a:lnTo>
                  <a:lnTo>
                    <a:pt x="26" y="1212"/>
                  </a:lnTo>
                  <a:lnTo>
                    <a:pt x="26" y="1203"/>
                  </a:lnTo>
                  <a:lnTo>
                    <a:pt x="17" y="1200"/>
                  </a:lnTo>
                  <a:lnTo>
                    <a:pt x="17" y="1196"/>
                  </a:lnTo>
                  <a:lnTo>
                    <a:pt x="9" y="1192"/>
                  </a:lnTo>
                  <a:lnTo>
                    <a:pt x="9" y="1185"/>
                  </a:lnTo>
                  <a:lnTo>
                    <a:pt x="0" y="1180"/>
                  </a:lnTo>
                  <a:lnTo>
                    <a:pt x="0" y="1152"/>
                  </a:lnTo>
                  <a:lnTo>
                    <a:pt x="13" y="1141"/>
                  </a:lnTo>
                  <a:lnTo>
                    <a:pt x="24" y="1125"/>
                  </a:lnTo>
                  <a:lnTo>
                    <a:pt x="35" y="1109"/>
                  </a:lnTo>
                  <a:lnTo>
                    <a:pt x="40" y="1092"/>
                  </a:lnTo>
                  <a:lnTo>
                    <a:pt x="49" y="1092"/>
                  </a:lnTo>
                  <a:lnTo>
                    <a:pt x="60" y="1076"/>
                  </a:lnTo>
                  <a:lnTo>
                    <a:pt x="66" y="1076"/>
                  </a:lnTo>
                  <a:lnTo>
                    <a:pt x="66" y="1056"/>
                  </a:lnTo>
                  <a:lnTo>
                    <a:pt x="73" y="1052"/>
                  </a:lnTo>
                  <a:lnTo>
                    <a:pt x="73" y="1045"/>
                  </a:lnTo>
                  <a:lnTo>
                    <a:pt x="86" y="1036"/>
                  </a:lnTo>
                  <a:lnTo>
                    <a:pt x="86" y="1029"/>
                  </a:lnTo>
                  <a:lnTo>
                    <a:pt x="113" y="1003"/>
                  </a:lnTo>
                  <a:lnTo>
                    <a:pt x="115" y="992"/>
                  </a:lnTo>
                  <a:lnTo>
                    <a:pt x="117" y="978"/>
                  </a:lnTo>
                  <a:lnTo>
                    <a:pt x="117" y="963"/>
                  </a:lnTo>
                  <a:lnTo>
                    <a:pt x="120" y="952"/>
                  </a:lnTo>
                  <a:lnTo>
                    <a:pt x="131" y="949"/>
                  </a:lnTo>
                  <a:lnTo>
                    <a:pt x="146" y="947"/>
                  </a:lnTo>
                  <a:close/>
                  <a:moveTo>
                    <a:pt x="920" y="909"/>
                  </a:moveTo>
                  <a:lnTo>
                    <a:pt x="926" y="914"/>
                  </a:lnTo>
                  <a:lnTo>
                    <a:pt x="931" y="918"/>
                  </a:lnTo>
                  <a:lnTo>
                    <a:pt x="938" y="923"/>
                  </a:lnTo>
                  <a:lnTo>
                    <a:pt x="944" y="927"/>
                  </a:lnTo>
                  <a:lnTo>
                    <a:pt x="949" y="932"/>
                  </a:lnTo>
                  <a:lnTo>
                    <a:pt x="949" y="940"/>
                  </a:lnTo>
                  <a:lnTo>
                    <a:pt x="960" y="949"/>
                  </a:lnTo>
                  <a:lnTo>
                    <a:pt x="960" y="1012"/>
                  </a:lnTo>
                  <a:lnTo>
                    <a:pt x="944" y="1014"/>
                  </a:lnTo>
                  <a:lnTo>
                    <a:pt x="929" y="1014"/>
                  </a:lnTo>
                  <a:lnTo>
                    <a:pt x="913" y="1012"/>
                  </a:lnTo>
                  <a:lnTo>
                    <a:pt x="908" y="1005"/>
                  </a:lnTo>
                  <a:lnTo>
                    <a:pt x="902" y="1000"/>
                  </a:lnTo>
                  <a:lnTo>
                    <a:pt x="897" y="996"/>
                  </a:lnTo>
                  <a:lnTo>
                    <a:pt x="891" y="990"/>
                  </a:lnTo>
                  <a:lnTo>
                    <a:pt x="886" y="985"/>
                  </a:lnTo>
                  <a:lnTo>
                    <a:pt x="880" y="985"/>
                  </a:lnTo>
                  <a:lnTo>
                    <a:pt x="880" y="936"/>
                  </a:lnTo>
                  <a:lnTo>
                    <a:pt x="884" y="932"/>
                  </a:lnTo>
                  <a:lnTo>
                    <a:pt x="886" y="929"/>
                  </a:lnTo>
                  <a:lnTo>
                    <a:pt x="888" y="925"/>
                  </a:lnTo>
                  <a:lnTo>
                    <a:pt x="888" y="923"/>
                  </a:lnTo>
                  <a:lnTo>
                    <a:pt x="888" y="920"/>
                  </a:lnTo>
                  <a:lnTo>
                    <a:pt x="889" y="916"/>
                  </a:lnTo>
                  <a:lnTo>
                    <a:pt x="893" y="916"/>
                  </a:lnTo>
                  <a:lnTo>
                    <a:pt x="898" y="912"/>
                  </a:lnTo>
                  <a:lnTo>
                    <a:pt x="904" y="909"/>
                  </a:lnTo>
                  <a:lnTo>
                    <a:pt x="911" y="909"/>
                  </a:lnTo>
                  <a:lnTo>
                    <a:pt x="920" y="909"/>
                  </a:lnTo>
                  <a:close/>
                  <a:moveTo>
                    <a:pt x="337" y="836"/>
                  </a:moveTo>
                  <a:lnTo>
                    <a:pt x="335" y="850"/>
                  </a:lnTo>
                  <a:lnTo>
                    <a:pt x="333" y="861"/>
                  </a:lnTo>
                  <a:lnTo>
                    <a:pt x="329" y="872"/>
                  </a:lnTo>
                  <a:lnTo>
                    <a:pt x="326" y="885"/>
                  </a:lnTo>
                  <a:lnTo>
                    <a:pt x="317" y="887"/>
                  </a:lnTo>
                  <a:lnTo>
                    <a:pt x="308" y="887"/>
                  </a:lnTo>
                  <a:lnTo>
                    <a:pt x="297" y="889"/>
                  </a:lnTo>
                  <a:lnTo>
                    <a:pt x="295" y="872"/>
                  </a:lnTo>
                  <a:lnTo>
                    <a:pt x="293" y="852"/>
                  </a:lnTo>
                  <a:lnTo>
                    <a:pt x="302" y="847"/>
                  </a:lnTo>
                  <a:lnTo>
                    <a:pt x="311" y="841"/>
                  </a:lnTo>
                  <a:lnTo>
                    <a:pt x="322" y="838"/>
                  </a:lnTo>
                  <a:lnTo>
                    <a:pt x="337" y="836"/>
                  </a:lnTo>
                  <a:close/>
                  <a:moveTo>
                    <a:pt x="677" y="832"/>
                  </a:moveTo>
                  <a:lnTo>
                    <a:pt x="700" y="832"/>
                  </a:lnTo>
                  <a:lnTo>
                    <a:pt x="700" y="852"/>
                  </a:lnTo>
                  <a:lnTo>
                    <a:pt x="709" y="852"/>
                  </a:lnTo>
                  <a:lnTo>
                    <a:pt x="709" y="880"/>
                  </a:lnTo>
                  <a:lnTo>
                    <a:pt x="677" y="880"/>
                  </a:lnTo>
                  <a:lnTo>
                    <a:pt x="677" y="832"/>
                  </a:lnTo>
                  <a:close/>
                  <a:moveTo>
                    <a:pt x="788" y="818"/>
                  </a:moveTo>
                  <a:lnTo>
                    <a:pt x="802" y="818"/>
                  </a:lnTo>
                  <a:lnTo>
                    <a:pt x="817" y="820"/>
                  </a:lnTo>
                  <a:lnTo>
                    <a:pt x="829" y="820"/>
                  </a:lnTo>
                  <a:lnTo>
                    <a:pt x="829" y="825"/>
                  </a:lnTo>
                  <a:lnTo>
                    <a:pt x="833" y="825"/>
                  </a:lnTo>
                  <a:lnTo>
                    <a:pt x="846" y="929"/>
                  </a:lnTo>
                  <a:lnTo>
                    <a:pt x="840" y="929"/>
                  </a:lnTo>
                  <a:lnTo>
                    <a:pt x="840" y="940"/>
                  </a:lnTo>
                  <a:lnTo>
                    <a:pt x="837" y="940"/>
                  </a:lnTo>
                  <a:lnTo>
                    <a:pt x="837" y="985"/>
                  </a:lnTo>
                  <a:lnTo>
                    <a:pt x="817" y="987"/>
                  </a:lnTo>
                  <a:lnTo>
                    <a:pt x="797" y="990"/>
                  </a:lnTo>
                  <a:lnTo>
                    <a:pt x="773" y="992"/>
                  </a:lnTo>
                  <a:lnTo>
                    <a:pt x="771" y="972"/>
                  </a:lnTo>
                  <a:lnTo>
                    <a:pt x="771" y="956"/>
                  </a:lnTo>
                  <a:lnTo>
                    <a:pt x="771" y="941"/>
                  </a:lnTo>
                  <a:lnTo>
                    <a:pt x="777" y="923"/>
                  </a:lnTo>
                  <a:lnTo>
                    <a:pt x="769" y="923"/>
                  </a:lnTo>
                  <a:lnTo>
                    <a:pt x="760" y="932"/>
                  </a:lnTo>
                  <a:lnTo>
                    <a:pt x="748" y="936"/>
                  </a:lnTo>
                  <a:lnTo>
                    <a:pt x="733" y="936"/>
                  </a:lnTo>
                  <a:lnTo>
                    <a:pt x="717" y="936"/>
                  </a:lnTo>
                  <a:lnTo>
                    <a:pt x="718" y="916"/>
                  </a:lnTo>
                  <a:lnTo>
                    <a:pt x="720" y="900"/>
                  </a:lnTo>
                  <a:lnTo>
                    <a:pt x="737" y="900"/>
                  </a:lnTo>
                  <a:lnTo>
                    <a:pt x="735" y="880"/>
                  </a:lnTo>
                  <a:lnTo>
                    <a:pt x="731" y="861"/>
                  </a:lnTo>
                  <a:lnTo>
                    <a:pt x="729" y="840"/>
                  </a:lnTo>
                  <a:lnTo>
                    <a:pt x="737" y="840"/>
                  </a:lnTo>
                  <a:lnTo>
                    <a:pt x="746" y="841"/>
                  </a:lnTo>
                  <a:lnTo>
                    <a:pt x="751" y="841"/>
                  </a:lnTo>
                  <a:lnTo>
                    <a:pt x="757" y="845"/>
                  </a:lnTo>
                  <a:lnTo>
                    <a:pt x="757" y="836"/>
                  </a:lnTo>
                  <a:lnTo>
                    <a:pt x="757" y="829"/>
                  </a:lnTo>
                  <a:lnTo>
                    <a:pt x="758" y="825"/>
                  </a:lnTo>
                  <a:lnTo>
                    <a:pt x="762" y="823"/>
                  </a:lnTo>
                  <a:lnTo>
                    <a:pt x="769" y="820"/>
                  </a:lnTo>
                  <a:lnTo>
                    <a:pt x="777" y="818"/>
                  </a:lnTo>
                  <a:lnTo>
                    <a:pt x="788" y="818"/>
                  </a:lnTo>
                  <a:close/>
                  <a:moveTo>
                    <a:pt x="549" y="796"/>
                  </a:moveTo>
                  <a:lnTo>
                    <a:pt x="577" y="796"/>
                  </a:lnTo>
                  <a:lnTo>
                    <a:pt x="580" y="869"/>
                  </a:lnTo>
                  <a:lnTo>
                    <a:pt x="586" y="869"/>
                  </a:lnTo>
                  <a:lnTo>
                    <a:pt x="588" y="872"/>
                  </a:lnTo>
                  <a:lnTo>
                    <a:pt x="588" y="876"/>
                  </a:lnTo>
                  <a:lnTo>
                    <a:pt x="589" y="881"/>
                  </a:lnTo>
                  <a:lnTo>
                    <a:pt x="589" y="889"/>
                  </a:lnTo>
                  <a:lnTo>
                    <a:pt x="595" y="890"/>
                  </a:lnTo>
                  <a:lnTo>
                    <a:pt x="600" y="892"/>
                  </a:lnTo>
                  <a:lnTo>
                    <a:pt x="604" y="894"/>
                  </a:lnTo>
                  <a:lnTo>
                    <a:pt x="609" y="896"/>
                  </a:lnTo>
                  <a:lnTo>
                    <a:pt x="609" y="889"/>
                  </a:lnTo>
                  <a:lnTo>
                    <a:pt x="611" y="885"/>
                  </a:lnTo>
                  <a:lnTo>
                    <a:pt x="615" y="881"/>
                  </a:lnTo>
                  <a:lnTo>
                    <a:pt x="618" y="880"/>
                  </a:lnTo>
                  <a:lnTo>
                    <a:pt x="626" y="880"/>
                  </a:lnTo>
                  <a:lnTo>
                    <a:pt x="633" y="880"/>
                  </a:lnTo>
                  <a:lnTo>
                    <a:pt x="637" y="885"/>
                  </a:lnTo>
                  <a:lnTo>
                    <a:pt x="640" y="892"/>
                  </a:lnTo>
                  <a:lnTo>
                    <a:pt x="646" y="896"/>
                  </a:lnTo>
                  <a:lnTo>
                    <a:pt x="649" y="932"/>
                  </a:lnTo>
                  <a:lnTo>
                    <a:pt x="633" y="980"/>
                  </a:lnTo>
                  <a:lnTo>
                    <a:pt x="628" y="983"/>
                  </a:lnTo>
                  <a:lnTo>
                    <a:pt x="620" y="989"/>
                  </a:lnTo>
                  <a:lnTo>
                    <a:pt x="615" y="992"/>
                  </a:lnTo>
                  <a:lnTo>
                    <a:pt x="609" y="996"/>
                  </a:lnTo>
                  <a:lnTo>
                    <a:pt x="595" y="998"/>
                  </a:lnTo>
                  <a:lnTo>
                    <a:pt x="584" y="994"/>
                  </a:lnTo>
                  <a:lnTo>
                    <a:pt x="573" y="990"/>
                  </a:lnTo>
                  <a:lnTo>
                    <a:pt x="562" y="987"/>
                  </a:lnTo>
                  <a:lnTo>
                    <a:pt x="549" y="989"/>
                  </a:lnTo>
                  <a:lnTo>
                    <a:pt x="549" y="992"/>
                  </a:lnTo>
                  <a:lnTo>
                    <a:pt x="537" y="992"/>
                  </a:lnTo>
                  <a:lnTo>
                    <a:pt x="537" y="996"/>
                  </a:lnTo>
                  <a:lnTo>
                    <a:pt x="526" y="996"/>
                  </a:lnTo>
                  <a:lnTo>
                    <a:pt x="526" y="1000"/>
                  </a:lnTo>
                  <a:lnTo>
                    <a:pt x="513" y="1000"/>
                  </a:lnTo>
                  <a:lnTo>
                    <a:pt x="513" y="1003"/>
                  </a:lnTo>
                  <a:lnTo>
                    <a:pt x="493" y="1003"/>
                  </a:lnTo>
                  <a:lnTo>
                    <a:pt x="489" y="1012"/>
                  </a:lnTo>
                  <a:lnTo>
                    <a:pt x="469" y="1021"/>
                  </a:lnTo>
                  <a:lnTo>
                    <a:pt x="448" y="1027"/>
                  </a:lnTo>
                  <a:lnTo>
                    <a:pt x="420" y="1029"/>
                  </a:lnTo>
                  <a:lnTo>
                    <a:pt x="420" y="1027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8" y="1025"/>
                  </a:lnTo>
                  <a:lnTo>
                    <a:pt x="417" y="1025"/>
                  </a:lnTo>
                  <a:lnTo>
                    <a:pt x="413" y="1025"/>
                  </a:lnTo>
                  <a:lnTo>
                    <a:pt x="409" y="1014"/>
                  </a:lnTo>
                  <a:lnTo>
                    <a:pt x="406" y="1009"/>
                  </a:lnTo>
                  <a:lnTo>
                    <a:pt x="402" y="1001"/>
                  </a:lnTo>
                  <a:lnTo>
                    <a:pt x="400" y="989"/>
                  </a:lnTo>
                  <a:lnTo>
                    <a:pt x="413" y="983"/>
                  </a:lnTo>
                  <a:lnTo>
                    <a:pt x="428" y="976"/>
                  </a:lnTo>
                  <a:lnTo>
                    <a:pt x="444" y="967"/>
                  </a:lnTo>
                  <a:lnTo>
                    <a:pt x="457" y="960"/>
                  </a:lnTo>
                  <a:lnTo>
                    <a:pt x="466" y="952"/>
                  </a:lnTo>
                  <a:lnTo>
                    <a:pt x="460" y="952"/>
                  </a:lnTo>
                  <a:lnTo>
                    <a:pt x="451" y="956"/>
                  </a:lnTo>
                  <a:lnTo>
                    <a:pt x="435" y="960"/>
                  </a:lnTo>
                  <a:lnTo>
                    <a:pt x="420" y="960"/>
                  </a:lnTo>
                  <a:lnTo>
                    <a:pt x="420" y="932"/>
                  </a:lnTo>
                  <a:lnTo>
                    <a:pt x="417" y="932"/>
                  </a:lnTo>
                  <a:lnTo>
                    <a:pt x="417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5" y="934"/>
                  </a:lnTo>
                  <a:lnTo>
                    <a:pt x="413" y="936"/>
                  </a:lnTo>
                  <a:lnTo>
                    <a:pt x="411" y="941"/>
                  </a:lnTo>
                  <a:lnTo>
                    <a:pt x="409" y="945"/>
                  </a:lnTo>
                  <a:lnTo>
                    <a:pt x="408" y="950"/>
                  </a:lnTo>
                  <a:lnTo>
                    <a:pt x="406" y="956"/>
                  </a:lnTo>
                  <a:lnTo>
                    <a:pt x="386" y="956"/>
                  </a:lnTo>
                  <a:lnTo>
                    <a:pt x="384" y="956"/>
                  </a:lnTo>
                  <a:lnTo>
                    <a:pt x="382" y="954"/>
                  </a:lnTo>
                  <a:lnTo>
                    <a:pt x="384" y="954"/>
                  </a:lnTo>
                  <a:lnTo>
                    <a:pt x="384" y="952"/>
                  </a:lnTo>
                  <a:lnTo>
                    <a:pt x="382" y="952"/>
                  </a:lnTo>
                  <a:lnTo>
                    <a:pt x="380" y="952"/>
                  </a:lnTo>
                  <a:lnTo>
                    <a:pt x="380" y="956"/>
                  </a:lnTo>
                  <a:lnTo>
                    <a:pt x="357" y="956"/>
                  </a:lnTo>
                  <a:lnTo>
                    <a:pt x="349" y="947"/>
                  </a:lnTo>
                  <a:lnTo>
                    <a:pt x="342" y="941"/>
                  </a:lnTo>
                  <a:lnTo>
                    <a:pt x="337" y="936"/>
                  </a:lnTo>
                  <a:lnTo>
                    <a:pt x="329" y="930"/>
                  </a:lnTo>
                  <a:lnTo>
                    <a:pt x="326" y="920"/>
                  </a:lnTo>
                  <a:lnTo>
                    <a:pt x="326" y="905"/>
                  </a:lnTo>
                  <a:lnTo>
                    <a:pt x="329" y="901"/>
                  </a:lnTo>
                  <a:lnTo>
                    <a:pt x="331" y="900"/>
                  </a:lnTo>
                  <a:lnTo>
                    <a:pt x="335" y="898"/>
                  </a:lnTo>
                  <a:lnTo>
                    <a:pt x="337" y="898"/>
                  </a:lnTo>
                  <a:lnTo>
                    <a:pt x="342" y="896"/>
                  </a:lnTo>
                  <a:lnTo>
                    <a:pt x="349" y="896"/>
                  </a:lnTo>
                  <a:lnTo>
                    <a:pt x="346" y="869"/>
                  </a:lnTo>
                  <a:lnTo>
                    <a:pt x="366" y="869"/>
                  </a:lnTo>
                  <a:lnTo>
                    <a:pt x="369" y="829"/>
                  </a:lnTo>
                  <a:lnTo>
                    <a:pt x="393" y="829"/>
                  </a:lnTo>
                  <a:lnTo>
                    <a:pt x="393" y="809"/>
                  </a:lnTo>
                  <a:lnTo>
                    <a:pt x="409" y="805"/>
                  </a:lnTo>
                  <a:lnTo>
                    <a:pt x="429" y="803"/>
                  </a:lnTo>
                  <a:lnTo>
                    <a:pt x="446" y="836"/>
                  </a:lnTo>
                  <a:lnTo>
                    <a:pt x="449" y="838"/>
                  </a:lnTo>
                  <a:lnTo>
                    <a:pt x="453" y="838"/>
                  </a:lnTo>
                  <a:lnTo>
                    <a:pt x="458" y="838"/>
                  </a:lnTo>
                  <a:lnTo>
                    <a:pt x="462" y="838"/>
                  </a:lnTo>
                  <a:lnTo>
                    <a:pt x="466" y="838"/>
                  </a:lnTo>
                  <a:lnTo>
                    <a:pt x="469" y="840"/>
                  </a:lnTo>
                  <a:lnTo>
                    <a:pt x="473" y="856"/>
                  </a:lnTo>
                  <a:lnTo>
                    <a:pt x="477" y="856"/>
                  </a:lnTo>
                  <a:lnTo>
                    <a:pt x="477" y="863"/>
                  </a:lnTo>
                  <a:lnTo>
                    <a:pt x="480" y="863"/>
                  </a:lnTo>
                  <a:lnTo>
                    <a:pt x="480" y="872"/>
                  </a:lnTo>
                  <a:lnTo>
                    <a:pt x="486" y="872"/>
                  </a:lnTo>
                  <a:lnTo>
                    <a:pt x="486" y="880"/>
                  </a:lnTo>
                  <a:lnTo>
                    <a:pt x="489" y="880"/>
                  </a:lnTo>
                  <a:lnTo>
                    <a:pt x="493" y="900"/>
                  </a:lnTo>
                  <a:lnTo>
                    <a:pt x="497" y="900"/>
                  </a:lnTo>
                  <a:lnTo>
                    <a:pt x="500" y="909"/>
                  </a:lnTo>
                  <a:lnTo>
                    <a:pt x="509" y="909"/>
                  </a:lnTo>
                  <a:lnTo>
                    <a:pt x="513" y="916"/>
                  </a:lnTo>
                  <a:lnTo>
                    <a:pt x="533" y="916"/>
                  </a:lnTo>
                  <a:lnTo>
                    <a:pt x="533" y="920"/>
                  </a:lnTo>
                  <a:lnTo>
                    <a:pt x="549" y="920"/>
                  </a:lnTo>
                  <a:lnTo>
                    <a:pt x="549" y="912"/>
                  </a:lnTo>
                  <a:lnTo>
                    <a:pt x="553" y="912"/>
                  </a:lnTo>
                  <a:lnTo>
                    <a:pt x="553" y="909"/>
                  </a:lnTo>
                  <a:lnTo>
                    <a:pt x="549" y="907"/>
                  </a:lnTo>
                  <a:lnTo>
                    <a:pt x="546" y="903"/>
                  </a:lnTo>
                  <a:lnTo>
                    <a:pt x="542" y="901"/>
                  </a:lnTo>
                  <a:lnTo>
                    <a:pt x="540" y="900"/>
                  </a:lnTo>
                  <a:lnTo>
                    <a:pt x="540" y="890"/>
                  </a:lnTo>
                  <a:lnTo>
                    <a:pt x="542" y="880"/>
                  </a:lnTo>
                  <a:lnTo>
                    <a:pt x="544" y="870"/>
                  </a:lnTo>
                  <a:lnTo>
                    <a:pt x="546" y="863"/>
                  </a:lnTo>
                  <a:lnTo>
                    <a:pt x="537" y="860"/>
                  </a:lnTo>
                  <a:lnTo>
                    <a:pt x="531" y="845"/>
                  </a:lnTo>
                  <a:lnTo>
                    <a:pt x="529" y="825"/>
                  </a:lnTo>
                  <a:lnTo>
                    <a:pt x="535" y="818"/>
                  </a:lnTo>
                  <a:lnTo>
                    <a:pt x="540" y="810"/>
                  </a:lnTo>
                  <a:lnTo>
                    <a:pt x="546" y="803"/>
                  </a:lnTo>
                  <a:lnTo>
                    <a:pt x="549" y="803"/>
                  </a:lnTo>
                  <a:lnTo>
                    <a:pt x="549" y="796"/>
                  </a:lnTo>
                  <a:close/>
                  <a:moveTo>
                    <a:pt x="860" y="765"/>
                  </a:moveTo>
                  <a:lnTo>
                    <a:pt x="884" y="767"/>
                  </a:lnTo>
                  <a:lnTo>
                    <a:pt x="908" y="770"/>
                  </a:lnTo>
                  <a:lnTo>
                    <a:pt x="929" y="776"/>
                  </a:lnTo>
                  <a:lnTo>
                    <a:pt x="931" y="787"/>
                  </a:lnTo>
                  <a:lnTo>
                    <a:pt x="935" y="796"/>
                  </a:lnTo>
                  <a:lnTo>
                    <a:pt x="937" y="809"/>
                  </a:lnTo>
                  <a:lnTo>
                    <a:pt x="949" y="809"/>
                  </a:lnTo>
                  <a:lnTo>
                    <a:pt x="949" y="803"/>
                  </a:lnTo>
                  <a:lnTo>
                    <a:pt x="951" y="803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1" y="801"/>
                  </a:lnTo>
                  <a:lnTo>
                    <a:pt x="953" y="800"/>
                  </a:lnTo>
                  <a:lnTo>
                    <a:pt x="953" y="796"/>
                  </a:lnTo>
                  <a:lnTo>
                    <a:pt x="993" y="792"/>
                  </a:lnTo>
                  <a:lnTo>
                    <a:pt x="993" y="812"/>
                  </a:lnTo>
                  <a:lnTo>
                    <a:pt x="1037" y="820"/>
                  </a:lnTo>
                  <a:lnTo>
                    <a:pt x="1037" y="845"/>
                  </a:lnTo>
                  <a:lnTo>
                    <a:pt x="1006" y="849"/>
                  </a:lnTo>
                  <a:lnTo>
                    <a:pt x="1006" y="863"/>
                  </a:lnTo>
                  <a:lnTo>
                    <a:pt x="1040" y="863"/>
                  </a:lnTo>
                  <a:lnTo>
                    <a:pt x="1053" y="880"/>
                  </a:lnTo>
                  <a:lnTo>
                    <a:pt x="1057" y="880"/>
                  </a:lnTo>
                  <a:lnTo>
                    <a:pt x="1057" y="892"/>
                  </a:lnTo>
                  <a:lnTo>
                    <a:pt x="1060" y="892"/>
                  </a:lnTo>
                  <a:lnTo>
                    <a:pt x="1071" y="887"/>
                  </a:lnTo>
                  <a:lnTo>
                    <a:pt x="1088" y="885"/>
                  </a:lnTo>
                  <a:lnTo>
                    <a:pt x="1104" y="885"/>
                  </a:lnTo>
                  <a:lnTo>
                    <a:pt x="1120" y="885"/>
                  </a:lnTo>
                  <a:lnTo>
                    <a:pt x="1133" y="889"/>
                  </a:lnTo>
                  <a:lnTo>
                    <a:pt x="1133" y="885"/>
                  </a:lnTo>
                  <a:lnTo>
                    <a:pt x="1137" y="885"/>
                  </a:lnTo>
                  <a:lnTo>
                    <a:pt x="1138" y="881"/>
                  </a:lnTo>
                  <a:lnTo>
                    <a:pt x="1138" y="878"/>
                  </a:lnTo>
                  <a:lnTo>
                    <a:pt x="1138" y="874"/>
                  </a:lnTo>
                  <a:lnTo>
                    <a:pt x="1138" y="870"/>
                  </a:lnTo>
                  <a:lnTo>
                    <a:pt x="1140" y="869"/>
                  </a:lnTo>
                  <a:lnTo>
                    <a:pt x="1149" y="869"/>
                  </a:lnTo>
                  <a:lnTo>
                    <a:pt x="1149" y="863"/>
                  </a:lnTo>
                  <a:lnTo>
                    <a:pt x="1169" y="849"/>
                  </a:lnTo>
                  <a:lnTo>
                    <a:pt x="1169" y="840"/>
                  </a:lnTo>
                  <a:lnTo>
                    <a:pt x="1180" y="832"/>
                  </a:lnTo>
                  <a:lnTo>
                    <a:pt x="1180" y="829"/>
                  </a:lnTo>
                  <a:lnTo>
                    <a:pt x="1197" y="829"/>
                  </a:lnTo>
                  <a:lnTo>
                    <a:pt x="1206" y="816"/>
                  </a:lnTo>
                  <a:lnTo>
                    <a:pt x="1213" y="816"/>
                  </a:lnTo>
                  <a:lnTo>
                    <a:pt x="1213" y="812"/>
                  </a:lnTo>
                  <a:lnTo>
                    <a:pt x="1277" y="816"/>
                  </a:lnTo>
                  <a:lnTo>
                    <a:pt x="1286" y="829"/>
                  </a:lnTo>
                  <a:lnTo>
                    <a:pt x="1293" y="829"/>
                  </a:lnTo>
                  <a:lnTo>
                    <a:pt x="1297" y="836"/>
                  </a:lnTo>
                  <a:lnTo>
                    <a:pt x="1300" y="836"/>
                  </a:lnTo>
                  <a:lnTo>
                    <a:pt x="1300" y="869"/>
                  </a:lnTo>
                  <a:lnTo>
                    <a:pt x="1297" y="869"/>
                  </a:lnTo>
                  <a:lnTo>
                    <a:pt x="1295" y="872"/>
                  </a:lnTo>
                  <a:lnTo>
                    <a:pt x="1297" y="878"/>
                  </a:lnTo>
                  <a:lnTo>
                    <a:pt x="1297" y="881"/>
                  </a:lnTo>
                  <a:lnTo>
                    <a:pt x="1298" y="887"/>
                  </a:lnTo>
                  <a:lnTo>
                    <a:pt x="1300" y="890"/>
                  </a:lnTo>
                  <a:lnTo>
                    <a:pt x="1300" y="892"/>
                  </a:lnTo>
                  <a:lnTo>
                    <a:pt x="1306" y="892"/>
                  </a:lnTo>
                  <a:lnTo>
                    <a:pt x="1306" y="900"/>
                  </a:lnTo>
                  <a:lnTo>
                    <a:pt x="1309" y="900"/>
                  </a:lnTo>
                  <a:lnTo>
                    <a:pt x="1309" y="929"/>
                  </a:lnTo>
                  <a:lnTo>
                    <a:pt x="1295" y="938"/>
                  </a:lnTo>
                  <a:lnTo>
                    <a:pt x="1282" y="945"/>
                  </a:lnTo>
                  <a:lnTo>
                    <a:pt x="1268" y="952"/>
                  </a:lnTo>
                  <a:lnTo>
                    <a:pt x="1249" y="956"/>
                  </a:lnTo>
                  <a:lnTo>
                    <a:pt x="1246" y="952"/>
                  </a:lnTo>
                  <a:lnTo>
                    <a:pt x="1240" y="947"/>
                  </a:lnTo>
                  <a:lnTo>
                    <a:pt x="1235" y="943"/>
                  </a:lnTo>
                  <a:lnTo>
                    <a:pt x="1229" y="940"/>
                  </a:lnTo>
                  <a:lnTo>
                    <a:pt x="1226" y="956"/>
                  </a:lnTo>
                  <a:lnTo>
                    <a:pt x="1220" y="965"/>
                  </a:lnTo>
                  <a:lnTo>
                    <a:pt x="1209" y="970"/>
                  </a:lnTo>
                  <a:lnTo>
                    <a:pt x="1195" y="972"/>
                  </a:lnTo>
                  <a:lnTo>
                    <a:pt x="1177" y="972"/>
                  </a:lnTo>
                  <a:lnTo>
                    <a:pt x="1171" y="983"/>
                  </a:lnTo>
                  <a:lnTo>
                    <a:pt x="1162" y="989"/>
                  </a:lnTo>
                  <a:lnTo>
                    <a:pt x="1146" y="989"/>
                  </a:lnTo>
                  <a:lnTo>
                    <a:pt x="1135" y="994"/>
                  </a:lnTo>
                  <a:lnTo>
                    <a:pt x="1122" y="996"/>
                  </a:lnTo>
                  <a:lnTo>
                    <a:pt x="1108" y="996"/>
                  </a:lnTo>
                  <a:lnTo>
                    <a:pt x="1093" y="996"/>
                  </a:lnTo>
                  <a:lnTo>
                    <a:pt x="1093" y="989"/>
                  </a:lnTo>
                  <a:lnTo>
                    <a:pt x="1073" y="976"/>
                  </a:lnTo>
                  <a:lnTo>
                    <a:pt x="1073" y="1000"/>
                  </a:lnTo>
                  <a:lnTo>
                    <a:pt x="1064" y="1003"/>
                  </a:lnTo>
                  <a:lnTo>
                    <a:pt x="1053" y="1005"/>
                  </a:lnTo>
                  <a:lnTo>
                    <a:pt x="1040" y="1003"/>
                  </a:lnTo>
                  <a:lnTo>
                    <a:pt x="1040" y="1000"/>
                  </a:lnTo>
                  <a:lnTo>
                    <a:pt x="1033" y="1000"/>
                  </a:lnTo>
                  <a:lnTo>
                    <a:pt x="1033" y="996"/>
                  </a:lnTo>
                  <a:lnTo>
                    <a:pt x="1029" y="996"/>
                  </a:lnTo>
                  <a:lnTo>
                    <a:pt x="1028" y="996"/>
                  </a:lnTo>
                  <a:lnTo>
                    <a:pt x="1026" y="998"/>
                  </a:lnTo>
                  <a:lnTo>
                    <a:pt x="1026" y="1000"/>
                  </a:lnTo>
                  <a:lnTo>
                    <a:pt x="1026" y="1000"/>
                  </a:lnTo>
                  <a:lnTo>
                    <a:pt x="1000" y="1000"/>
                  </a:lnTo>
                  <a:lnTo>
                    <a:pt x="998" y="996"/>
                  </a:lnTo>
                  <a:lnTo>
                    <a:pt x="995" y="994"/>
                  </a:lnTo>
                  <a:lnTo>
                    <a:pt x="993" y="992"/>
                  </a:lnTo>
                  <a:lnTo>
                    <a:pt x="993" y="985"/>
                  </a:lnTo>
                  <a:lnTo>
                    <a:pt x="989" y="985"/>
                  </a:lnTo>
                  <a:lnTo>
                    <a:pt x="986" y="960"/>
                  </a:lnTo>
                  <a:lnTo>
                    <a:pt x="977" y="956"/>
                  </a:lnTo>
                  <a:lnTo>
                    <a:pt x="977" y="900"/>
                  </a:lnTo>
                  <a:lnTo>
                    <a:pt x="973" y="900"/>
                  </a:lnTo>
                  <a:lnTo>
                    <a:pt x="973" y="892"/>
                  </a:lnTo>
                  <a:lnTo>
                    <a:pt x="966" y="889"/>
                  </a:lnTo>
                  <a:lnTo>
                    <a:pt x="960" y="872"/>
                  </a:lnTo>
                  <a:lnTo>
                    <a:pt x="953" y="869"/>
                  </a:lnTo>
                  <a:lnTo>
                    <a:pt x="953" y="860"/>
                  </a:lnTo>
                  <a:lnTo>
                    <a:pt x="949" y="860"/>
                  </a:lnTo>
                  <a:lnTo>
                    <a:pt x="946" y="849"/>
                  </a:lnTo>
                  <a:lnTo>
                    <a:pt x="935" y="850"/>
                  </a:lnTo>
                  <a:lnTo>
                    <a:pt x="929" y="854"/>
                  </a:lnTo>
                  <a:lnTo>
                    <a:pt x="922" y="854"/>
                  </a:lnTo>
                  <a:lnTo>
                    <a:pt x="913" y="852"/>
                  </a:lnTo>
                  <a:lnTo>
                    <a:pt x="897" y="852"/>
                  </a:lnTo>
                  <a:lnTo>
                    <a:pt x="897" y="849"/>
                  </a:lnTo>
                  <a:lnTo>
                    <a:pt x="882" y="841"/>
                  </a:lnTo>
                  <a:lnTo>
                    <a:pt x="866" y="829"/>
                  </a:lnTo>
                  <a:lnTo>
                    <a:pt x="855" y="812"/>
                  </a:lnTo>
                  <a:lnTo>
                    <a:pt x="849" y="796"/>
                  </a:lnTo>
                  <a:lnTo>
                    <a:pt x="855" y="787"/>
                  </a:lnTo>
                  <a:lnTo>
                    <a:pt x="858" y="776"/>
                  </a:lnTo>
                  <a:lnTo>
                    <a:pt x="860" y="765"/>
                  </a:lnTo>
                  <a:close/>
                  <a:moveTo>
                    <a:pt x="649" y="729"/>
                  </a:moveTo>
                  <a:lnTo>
                    <a:pt x="669" y="729"/>
                  </a:lnTo>
                  <a:lnTo>
                    <a:pt x="671" y="736"/>
                  </a:lnTo>
                  <a:lnTo>
                    <a:pt x="673" y="745"/>
                  </a:lnTo>
                  <a:lnTo>
                    <a:pt x="673" y="756"/>
                  </a:lnTo>
                  <a:lnTo>
                    <a:pt x="649" y="756"/>
                  </a:lnTo>
                  <a:lnTo>
                    <a:pt x="649" y="729"/>
                  </a:lnTo>
                  <a:close/>
                  <a:moveTo>
                    <a:pt x="386" y="696"/>
                  </a:moveTo>
                  <a:lnTo>
                    <a:pt x="409" y="696"/>
                  </a:lnTo>
                  <a:lnTo>
                    <a:pt x="413" y="709"/>
                  </a:lnTo>
                  <a:lnTo>
                    <a:pt x="417" y="709"/>
                  </a:lnTo>
                  <a:lnTo>
                    <a:pt x="417" y="729"/>
                  </a:lnTo>
                  <a:lnTo>
                    <a:pt x="393" y="749"/>
                  </a:lnTo>
                  <a:lnTo>
                    <a:pt x="393" y="752"/>
                  </a:lnTo>
                  <a:lnTo>
                    <a:pt x="393" y="754"/>
                  </a:lnTo>
                  <a:lnTo>
                    <a:pt x="395" y="754"/>
                  </a:lnTo>
                  <a:lnTo>
                    <a:pt x="397" y="756"/>
                  </a:lnTo>
                  <a:lnTo>
                    <a:pt x="397" y="756"/>
                  </a:lnTo>
                  <a:lnTo>
                    <a:pt x="397" y="789"/>
                  </a:lnTo>
                  <a:lnTo>
                    <a:pt x="393" y="789"/>
                  </a:lnTo>
                  <a:lnTo>
                    <a:pt x="393" y="792"/>
                  </a:lnTo>
                  <a:lnTo>
                    <a:pt x="386" y="792"/>
                  </a:lnTo>
                  <a:lnTo>
                    <a:pt x="386" y="796"/>
                  </a:lnTo>
                  <a:lnTo>
                    <a:pt x="382" y="798"/>
                  </a:lnTo>
                  <a:lnTo>
                    <a:pt x="378" y="800"/>
                  </a:lnTo>
                  <a:lnTo>
                    <a:pt x="375" y="800"/>
                  </a:lnTo>
                  <a:lnTo>
                    <a:pt x="369" y="800"/>
                  </a:lnTo>
                  <a:lnTo>
                    <a:pt x="368" y="807"/>
                  </a:lnTo>
                  <a:lnTo>
                    <a:pt x="364" y="810"/>
                  </a:lnTo>
                  <a:lnTo>
                    <a:pt x="360" y="812"/>
                  </a:lnTo>
                  <a:lnTo>
                    <a:pt x="355" y="812"/>
                  </a:lnTo>
                  <a:lnTo>
                    <a:pt x="349" y="812"/>
                  </a:lnTo>
                  <a:lnTo>
                    <a:pt x="340" y="812"/>
                  </a:lnTo>
                  <a:lnTo>
                    <a:pt x="346" y="772"/>
                  </a:lnTo>
                  <a:lnTo>
                    <a:pt x="340" y="772"/>
                  </a:lnTo>
                  <a:lnTo>
                    <a:pt x="340" y="780"/>
                  </a:lnTo>
                  <a:lnTo>
                    <a:pt x="331" y="789"/>
                  </a:lnTo>
                  <a:lnTo>
                    <a:pt x="326" y="800"/>
                  </a:lnTo>
                  <a:lnTo>
                    <a:pt x="326" y="816"/>
                  </a:lnTo>
                  <a:lnTo>
                    <a:pt x="317" y="816"/>
                  </a:lnTo>
                  <a:lnTo>
                    <a:pt x="311" y="816"/>
                  </a:lnTo>
                  <a:lnTo>
                    <a:pt x="306" y="814"/>
                  </a:lnTo>
                  <a:lnTo>
                    <a:pt x="300" y="812"/>
                  </a:lnTo>
                  <a:lnTo>
                    <a:pt x="300" y="816"/>
                  </a:lnTo>
                  <a:lnTo>
                    <a:pt x="297" y="820"/>
                  </a:lnTo>
                  <a:lnTo>
                    <a:pt x="295" y="823"/>
                  </a:lnTo>
                  <a:lnTo>
                    <a:pt x="293" y="827"/>
                  </a:lnTo>
                  <a:lnTo>
                    <a:pt x="293" y="832"/>
                  </a:lnTo>
                  <a:lnTo>
                    <a:pt x="293" y="840"/>
                  </a:lnTo>
                  <a:lnTo>
                    <a:pt x="288" y="841"/>
                  </a:lnTo>
                  <a:lnTo>
                    <a:pt x="282" y="841"/>
                  </a:lnTo>
                  <a:lnTo>
                    <a:pt x="278" y="843"/>
                  </a:lnTo>
                  <a:lnTo>
                    <a:pt x="271" y="843"/>
                  </a:lnTo>
                  <a:lnTo>
                    <a:pt x="266" y="845"/>
                  </a:lnTo>
                  <a:lnTo>
                    <a:pt x="266" y="825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20" y="816"/>
                  </a:lnTo>
                  <a:lnTo>
                    <a:pt x="220" y="812"/>
                  </a:lnTo>
                  <a:lnTo>
                    <a:pt x="217" y="812"/>
                  </a:lnTo>
                  <a:lnTo>
                    <a:pt x="217" y="780"/>
                  </a:lnTo>
                  <a:lnTo>
                    <a:pt x="229" y="772"/>
                  </a:lnTo>
                  <a:lnTo>
                    <a:pt x="229" y="769"/>
                  </a:lnTo>
                  <a:lnTo>
                    <a:pt x="237" y="769"/>
                  </a:lnTo>
                  <a:lnTo>
                    <a:pt x="237" y="765"/>
                  </a:lnTo>
                  <a:lnTo>
                    <a:pt x="260" y="760"/>
                  </a:lnTo>
                  <a:lnTo>
                    <a:pt x="273" y="743"/>
                  </a:lnTo>
                  <a:lnTo>
                    <a:pt x="293" y="740"/>
                  </a:lnTo>
                  <a:lnTo>
                    <a:pt x="293" y="736"/>
                  </a:lnTo>
                  <a:lnTo>
                    <a:pt x="317" y="716"/>
                  </a:lnTo>
                  <a:lnTo>
                    <a:pt x="317" y="709"/>
                  </a:lnTo>
                  <a:lnTo>
                    <a:pt x="320" y="709"/>
                  </a:lnTo>
                  <a:lnTo>
                    <a:pt x="326" y="700"/>
                  </a:lnTo>
                  <a:lnTo>
                    <a:pt x="369" y="700"/>
                  </a:lnTo>
                  <a:lnTo>
                    <a:pt x="369" y="705"/>
                  </a:lnTo>
                  <a:lnTo>
                    <a:pt x="373" y="705"/>
                  </a:lnTo>
                  <a:lnTo>
                    <a:pt x="377" y="705"/>
                  </a:lnTo>
                  <a:lnTo>
                    <a:pt x="380" y="703"/>
                  </a:lnTo>
                  <a:lnTo>
                    <a:pt x="382" y="701"/>
                  </a:lnTo>
                  <a:lnTo>
                    <a:pt x="386" y="700"/>
                  </a:lnTo>
                  <a:lnTo>
                    <a:pt x="386" y="696"/>
                  </a:lnTo>
                  <a:close/>
                  <a:moveTo>
                    <a:pt x="920" y="692"/>
                  </a:moveTo>
                  <a:lnTo>
                    <a:pt x="920" y="732"/>
                  </a:lnTo>
                  <a:lnTo>
                    <a:pt x="869" y="732"/>
                  </a:lnTo>
                  <a:lnTo>
                    <a:pt x="866" y="720"/>
                  </a:lnTo>
                  <a:lnTo>
                    <a:pt x="860" y="720"/>
                  </a:lnTo>
                  <a:lnTo>
                    <a:pt x="860" y="696"/>
                  </a:lnTo>
                  <a:lnTo>
                    <a:pt x="889" y="692"/>
                  </a:lnTo>
                  <a:lnTo>
                    <a:pt x="920" y="692"/>
                  </a:lnTo>
                  <a:close/>
                  <a:moveTo>
                    <a:pt x="717" y="685"/>
                  </a:moveTo>
                  <a:lnTo>
                    <a:pt x="746" y="685"/>
                  </a:lnTo>
                  <a:lnTo>
                    <a:pt x="746" y="709"/>
                  </a:lnTo>
                  <a:lnTo>
                    <a:pt x="717" y="709"/>
                  </a:lnTo>
                  <a:lnTo>
                    <a:pt x="717" y="685"/>
                  </a:lnTo>
                  <a:close/>
                  <a:moveTo>
                    <a:pt x="1226" y="663"/>
                  </a:moveTo>
                  <a:lnTo>
                    <a:pt x="1189" y="669"/>
                  </a:lnTo>
                  <a:lnTo>
                    <a:pt x="1189" y="680"/>
                  </a:lnTo>
                  <a:lnTo>
                    <a:pt x="1193" y="680"/>
                  </a:lnTo>
                  <a:lnTo>
                    <a:pt x="1200" y="672"/>
                  </a:lnTo>
                  <a:lnTo>
                    <a:pt x="1209" y="670"/>
                  </a:lnTo>
                  <a:lnTo>
                    <a:pt x="1217" y="669"/>
                  </a:lnTo>
                  <a:lnTo>
                    <a:pt x="1226" y="663"/>
                  </a:lnTo>
                  <a:close/>
                  <a:moveTo>
                    <a:pt x="535" y="656"/>
                  </a:moveTo>
                  <a:lnTo>
                    <a:pt x="553" y="656"/>
                  </a:lnTo>
                  <a:lnTo>
                    <a:pt x="553" y="680"/>
                  </a:lnTo>
                  <a:lnTo>
                    <a:pt x="533" y="680"/>
                  </a:lnTo>
                  <a:lnTo>
                    <a:pt x="529" y="692"/>
                  </a:lnTo>
                  <a:lnTo>
                    <a:pt x="546" y="692"/>
                  </a:lnTo>
                  <a:lnTo>
                    <a:pt x="546" y="723"/>
                  </a:lnTo>
                  <a:lnTo>
                    <a:pt x="529" y="723"/>
                  </a:lnTo>
                  <a:lnTo>
                    <a:pt x="529" y="732"/>
                  </a:lnTo>
                  <a:lnTo>
                    <a:pt x="486" y="732"/>
                  </a:lnTo>
                  <a:lnTo>
                    <a:pt x="480" y="720"/>
                  </a:lnTo>
                  <a:lnTo>
                    <a:pt x="477" y="720"/>
                  </a:lnTo>
                  <a:lnTo>
                    <a:pt x="477" y="712"/>
                  </a:lnTo>
                  <a:lnTo>
                    <a:pt x="473" y="712"/>
                  </a:lnTo>
                  <a:lnTo>
                    <a:pt x="477" y="669"/>
                  </a:lnTo>
                  <a:lnTo>
                    <a:pt x="489" y="663"/>
                  </a:lnTo>
                  <a:lnTo>
                    <a:pt x="500" y="658"/>
                  </a:lnTo>
                  <a:lnTo>
                    <a:pt x="517" y="656"/>
                  </a:lnTo>
                  <a:lnTo>
                    <a:pt x="535" y="656"/>
                  </a:lnTo>
                  <a:close/>
                  <a:moveTo>
                    <a:pt x="557" y="589"/>
                  </a:moveTo>
                  <a:lnTo>
                    <a:pt x="560" y="600"/>
                  </a:lnTo>
                  <a:lnTo>
                    <a:pt x="568" y="609"/>
                  </a:lnTo>
                  <a:lnTo>
                    <a:pt x="569" y="621"/>
                  </a:lnTo>
                  <a:lnTo>
                    <a:pt x="569" y="636"/>
                  </a:lnTo>
                  <a:lnTo>
                    <a:pt x="553" y="640"/>
                  </a:lnTo>
                  <a:lnTo>
                    <a:pt x="533" y="640"/>
                  </a:lnTo>
                  <a:lnTo>
                    <a:pt x="533" y="632"/>
                  </a:lnTo>
                  <a:lnTo>
                    <a:pt x="522" y="636"/>
                  </a:lnTo>
                  <a:lnTo>
                    <a:pt x="513" y="638"/>
                  </a:lnTo>
                  <a:lnTo>
                    <a:pt x="506" y="634"/>
                  </a:lnTo>
                  <a:lnTo>
                    <a:pt x="500" y="625"/>
                  </a:lnTo>
                  <a:lnTo>
                    <a:pt x="497" y="625"/>
                  </a:lnTo>
                  <a:lnTo>
                    <a:pt x="497" y="603"/>
                  </a:lnTo>
                  <a:lnTo>
                    <a:pt x="515" y="596"/>
                  </a:lnTo>
                  <a:lnTo>
                    <a:pt x="533" y="590"/>
                  </a:lnTo>
                  <a:lnTo>
                    <a:pt x="557" y="589"/>
                  </a:lnTo>
                  <a:close/>
                  <a:moveTo>
                    <a:pt x="806" y="580"/>
                  </a:moveTo>
                  <a:lnTo>
                    <a:pt x="833" y="580"/>
                  </a:lnTo>
                  <a:lnTo>
                    <a:pt x="833" y="583"/>
                  </a:lnTo>
                  <a:lnTo>
                    <a:pt x="840" y="583"/>
                  </a:lnTo>
                  <a:lnTo>
                    <a:pt x="860" y="609"/>
                  </a:lnTo>
                  <a:lnTo>
                    <a:pt x="869" y="609"/>
                  </a:lnTo>
                  <a:lnTo>
                    <a:pt x="877" y="620"/>
                  </a:lnTo>
                  <a:lnTo>
                    <a:pt x="880" y="620"/>
                  </a:lnTo>
                  <a:lnTo>
                    <a:pt x="880" y="640"/>
                  </a:lnTo>
                  <a:lnTo>
                    <a:pt x="884" y="649"/>
                  </a:lnTo>
                  <a:lnTo>
                    <a:pt x="886" y="663"/>
                  </a:lnTo>
                  <a:lnTo>
                    <a:pt x="886" y="676"/>
                  </a:lnTo>
                  <a:lnTo>
                    <a:pt x="882" y="680"/>
                  </a:lnTo>
                  <a:lnTo>
                    <a:pt x="878" y="681"/>
                  </a:lnTo>
                  <a:lnTo>
                    <a:pt x="877" y="685"/>
                  </a:lnTo>
                  <a:lnTo>
                    <a:pt x="869" y="685"/>
                  </a:lnTo>
                  <a:lnTo>
                    <a:pt x="869" y="689"/>
                  </a:lnTo>
                  <a:lnTo>
                    <a:pt x="857" y="689"/>
                  </a:lnTo>
                  <a:lnTo>
                    <a:pt x="853" y="696"/>
                  </a:lnTo>
                  <a:lnTo>
                    <a:pt x="829" y="696"/>
                  </a:lnTo>
                  <a:lnTo>
                    <a:pt x="828" y="681"/>
                  </a:lnTo>
                  <a:lnTo>
                    <a:pt x="828" y="672"/>
                  </a:lnTo>
                  <a:lnTo>
                    <a:pt x="829" y="660"/>
                  </a:lnTo>
                  <a:lnTo>
                    <a:pt x="813" y="647"/>
                  </a:lnTo>
                  <a:lnTo>
                    <a:pt x="806" y="630"/>
                  </a:lnTo>
                  <a:lnTo>
                    <a:pt x="804" y="609"/>
                  </a:lnTo>
                  <a:lnTo>
                    <a:pt x="806" y="580"/>
                  </a:lnTo>
                  <a:close/>
                  <a:moveTo>
                    <a:pt x="680" y="536"/>
                  </a:moveTo>
                  <a:lnTo>
                    <a:pt x="697" y="536"/>
                  </a:lnTo>
                  <a:lnTo>
                    <a:pt x="700" y="552"/>
                  </a:lnTo>
                  <a:lnTo>
                    <a:pt x="729" y="552"/>
                  </a:lnTo>
                  <a:lnTo>
                    <a:pt x="729" y="560"/>
                  </a:lnTo>
                  <a:lnTo>
                    <a:pt x="733" y="560"/>
                  </a:lnTo>
                  <a:lnTo>
                    <a:pt x="733" y="569"/>
                  </a:lnTo>
                  <a:lnTo>
                    <a:pt x="746" y="576"/>
                  </a:lnTo>
                  <a:lnTo>
                    <a:pt x="746" y="580"/>
                  </a:lnTo>
                  <a:lnTo>
                    <a:pt x="766" y="583"/>
                  </a:lnTo>
                  <a:lnTo>
                    <a:pt x="771" y="592"/>
                  </a:lnTo>
                  <a:lnTo>
                    <a:pt x="773" y="603"/>
                  </a:lnTo>
                  <a:lnTo>
                    <a:pt x="773" y="618"/>
                  </a:lnTo>
                  <a:lnTo>
                    <a:pt x="773" y="632"/>
                  </a:lnTo>
                  <a:lnTo>
                    <a:pt x="782" y="641"/>
                  </a:lnTo>
                  <a:lnTo>
                    <a:pt x="789" y="656"/>
                  </a:lnTo>
                  <a:lnTo>
                    <a:pt x="791" y="672"/>
                  </a:lnTo>
                  <a:lnTo>
                    <a:pt x="789" y="689"/>
                  </a:lnTo>
                  <a:lnTo>
                    <a:pt x="786" y="700"/>
                  </a:lnTo>
                  <a:lnTo>
                    <a:pt x="760" y="700"/>
                  </a:lnTo>
                  <a:lnTo>
                    <a:pt x="755" y="687"/>
                  </a:lnTo>
                  <a:lnTo>
                    <a:pt x="748" y="674"/>
                  </a:lnTo>
                  <a:lnTo>
                    <a:pt x="737" y="663"/>
                  </a:lnTo>
                  <a:lnTo>
                    <a:pt x="726" y="663"/>
                  </a:lnTo>
                  <a:lnTo>
                    <a:pt x="720" y="656"/>
                  </a:lnTo>
                  <a:lnTo>
                    <a:pt x="713" y="656"/>
                  </a:lnTo>
                  <a:lnTo>
                    <a:pt x="713" y="652"/>
                  </a:lnTo>
                  <a:lnTo>
                    <a:pt x="673" y="652"/>
                  </a:lnTo>
                  <a:lnTo>
                    <a:pt x="673" y="652"/>
                  </a:lnTo>
                  <a:lnTo>
                    <a:pt x="671" y="650"/>
                  </a:lnTo>
                  <a:lnTo>
                    <a:pt x="669" y="649"/>
                  </a:lnTo>
                  <a:lnTo>
                    <a:pt x="666" y="649"/>
                  </a:lnTo>
                  <a:lnTo>
                    <a:pt x="666" y="620"/>
                  </a:lnTo>
                  <a:lnTo>
                    <a:pt x="689" y="620"/>
                  </a:lnTo>
                  <a:lnTo>
                    <a:pt x="689" y="616"/>
                  </a:lnTo>
                  <a:lnTo>
                    <a:pt x="686" y="610"/>
                  </a:lnTo>
                  <a:lnTo>
                    <a:pt x="682" y="603"/>
                  </a:lnTo>
                  <a:lnTo>
                    <a:pt x="678" y="596"/>
                  </a:lnTo>
                  <a:lnTo>
                    <a:pt x="677" y="589"/>
                  </a:lnTo>
                  <a:lnTo>
                    <a:pt x="662" y="583"/>
                  </a:lnTo>
                  <a:lnTo>
                    <a:pt x="655" y="574"/>
                  </a:lnTo>
                  <a:lnTo>
                    <a:pt x="649" y="560"/>
                  </a:lnTo>
                  <a:lnTo>
                    <a:pt x="649" y="540"/>
                  </a:lnTo>
                  <a:lnTo>
                    <a:pt x="662" y="538"/>
                  </a:lnTo>
                  <a:lnTo>
                    <a:pt x="680" y="536"/>
                  </a:lnTo>
                  <a:close/>
                  <a:moveTo>
                    <a:pt x="1049" y="480"/>
                  </a:moveTo>
                  <a:lnTo>
                    <a:pt x="1053" y="498"/>
                  </a:lnTo>
                  <a:lnTo>
                    <a:pt x="1049" y="514"/>
                  </a:lnTo>
                  <a:lnTo>
                    <a:pt x="1042" y="527"/>
                  </a:lnTo>
                  <a:lnTo>
                    <a:pt x="1035" y="540"/>
                  </a:lnTo>
                  <a:lnTo>
                    <a:pt x="1029" y="552"/>
                  </a:lnTo>
                  <a:lnTo>
                    <a:pt x="1033" y="552"/>
                  </a:lnTo>
                  <a:lnTo>
                    <a:pt x="1044" y="540"/>
                  </a:lnTo>
                  <a:lnTo>
                    <a:pt x="1058" y="532"/>
                  </a:lnTo>
                  <a:lnTo>
                    <a:pt x="1075" y="529"/>
                  </a:lnTo>
                  <a:lnTo>
                    <a:pt x="1095" y="530"/>
                  </a:lnTo>
                  <a:lnTo>
                    <a:pt x="1113" y="536"/>
                  </a:lnTo>
                  <a:lnTo>
                    <a:pt x="1113" y="523"/>
                  </a:lnTo>
                  <a:lnTo>
                    <a:pt x="1086" y="523"/>
                  </a:lnTo>
                  <a:lnTo>
                    <a:pt x="1086" y="516"/>
                  </a:lnTo>
                  <a:lnTo>
                    <a:pt x="1073" y="505"/>
                  </a:lnTo>
                  <a:lnTo>
                    <a:pt x="1062" y="492"/>
                  </a:lnTo>
                  <a:lnTo>
                    <a:pt x="1049" y="480"/>
                  </a:lnTo>
                  <a:close/>
                  <a:moveTo>
                    <a:pt x="769" y="460"/>
                  </a:moveTo>
                  <a:lnTo>
                    <a:pt x="793" y="460"/>
                  </a:lnTo>
                  <a:lnTo>
                    <a:pt x="795" y="465"/>
                  </a:lnTo>
                  <a:lnTo>
                    <a:pt x="795" y="470"/>
                  </a:lnTo>
                  <a:lnTo>
                    <a:pt x="797" y="476"/>
                  </a:lnTo>
                  <a:lnTo>
                    <a:pt x="797" y="481"/>
                  </a:lnTo>
                  <a:lnTo>
                    <a:pt x="797" y="489"/>
                  </a:lnTo>
                  <a:lnTo>
                    <a:pt x="773" y="489"/>
                  </a:lnTo>
                  <a:lnTo>
                    <a:pt x="771" y="483"/>
                  </a:lnTo>
                  <a:lnTo>
                    <a:pt x="771" y="478"/>
                  </a:lnTo>
                  <a:lnTo>
                    <a:pt x="769" y="472"/>
                  </a:lnTo>
                  <a:lnTo>
                    <a:pt x="769" y="467"/>
                  </a:lnTo>
                  <a:lnTo>
                    <a:pt x="769" y="460"/>
                  </a:lnTo>
                  <a:close/>
                  <a:moveTo>
                    <a:pt x="1093" y="425"/>
                  </a:moveTo>
                  <a:lnTo>
                    <a:pt x="1100" y="436"/>
                  </a:lnTo>
                  <a:lnTo>
                    <a:pt x="1106" y="436"/>
                  </a:lnTo>
                  <a:lnTo>
                    <a:pt x="1106" y="434"/>
                  </a:lnTo>
                  <a:lnTo>
                    <a:pt x="1104" y="432"/>
                  </a:lnTo>
                  <a:lnTo>
                    <a:pt x="1100" y="429"/>
                  </a:lnTo>
                  <a:lnTo>
                    <a:pt x="1097" y="427"/>
                  </a:lnTo>
                  <a:lnTo>
                    <a:pt x="1095" y="425"/>
                  </a:lnTo>
                  <a:lnTo>
                    <a:pt x="1093" y="425"/>
                  </a:lnTo>
                  <a:close/>
                  <a:moveTo>
                    <a:pt x="1206" y="0"/>
                  </a:moveTo>
                  <a:lnTo>
                    <a:pt x="1215" y="5"/>
                  </a:lnTo>
                  <a:lnTo>
                    <a:pt x="1226" y="9"/>
                  </a:lnTo>
                  <a:lnTo>
                    <a:pt x="1237" y="12"/>
                  </a:lnTo>
                  <a:lnTo>
                    <a:pt x="1237" y="16"/>
                  </a:lnTo>
                  <a:lnTo>
                    <a:pt x="1240" y="16"/>
                  </a:lnTo>
                  <a:lnTo>
                    <a:pt x="1240" y="12"/>
                  </a:lnTo>
                  <a:lnTo>
                    <a:pt x="1266" y="12"/>
                  </a:lnTo>
                  <a:lnTo>
                    <a:pt x="1266" y="16"/>
                  </a:lnTo>
                  <a:lnTo>
                    <a:pt x="1273" y="27"/>
                  </a:lnTo>
                  <a:lnTo>
                    <a:pt x="1277" y="41"/>
                  </a:lnTo>
                  <a:lnTo>
                    <a:pt x="1277" y="60"/>
                  </a:lnTo>
                  <a:lnTo>
                    <a:pt x="1273" y="70"/>
                  </a:lnTo>
                  <a:lnTo>
                    <a:pt x="1271" y="83"/>
                  </a:lnTo>
                  <a:lnTo>
                    <a:pt x="1271" y="96"/>
                  </a:lnTo>
                  <a:lnTo>
                    <a:pt x="1269" y="109"/>
                  </a:lnTo>
                  <a:lnTo>
                    <a:pt x="1246" y="140"/>
                  </a:lnTo>
                  <a:lnTo>
                    <a:pt x="1237" y="145"/>
                  </a:lnTo>
                  <a:lnTo>
                    <a:pt x="1237" y="172"/>
                  </a:lnTo>
                  <a:lnTo>
                    <a:pt x="1240" y="172"/>
                  </a:lnTo>
                  <a:lnTo>
                    <a:pt x="1240" y="169"/>
                  </a:lnTo>
                  <a:lnTo>
                    <a:pt x="1266" y="129"/>
                  </a:lnTo>
                  <a:lnTo>
                    <a:pt x="1286" y="129"/>
                  </a:lnTo>
                  <a:lnTo>
                    <a:pt x="1277" y="249"/>
                  </a:lnTo>
                  <a:lnTo>
                    <a:pt x="1273" y="249"/>
                  </a:lnTo>
                  <a:lnTo>
                    <a:pt x="1269" y="285"/>
                  </a:lnTo>
                  <a:lnTo>
                    <a:pt x="1266" y="285"/>
                  </a:lnTo>
                  <a:lnTo>
                    <a:pt x="1269" y="292"/>
                  </a:lnTo>
                  <a:lnTo>
                    <a:pt x="1266" y="320"/>
                  </a:lnTo>
                  <a:lnTo>
                    <a:pt x="1269" y="320"/>
                  </a:lnTo>
                  <a:lnTo>
                    <a:pt x="1273" y="363"/>
                  </a:lnTo>
                  <a:lnTo>
                    <a:pt x="1260" y="369"/>
                  </a:lnTo>
                  <a:lnTo>
                    <a:pt x="1260" y="372"/>
                  </a:lnTo>
                  <a:lnTo>
                    <a:pt x="1246" y="372"/>
                  </a:lnTo>
                  <a:lnTo>
                    <a:pt x="1244" y="390"/>
                  </a:lnTo>
                  <a:lnTo>
                    <a:pt x="1240" y="405"/>
                  </a:lnTo>
                  <a:lnTo>
                    <a:pt x="1237" y="407"/>
                  </a:lnTo>
                  <a:lnTo>
                    <a:pt x="1233" y="410"/>
                  </a:lnTo>
                  <a:lnTo>
                    <a:pt x="1231" y="412"/>
                  </a:lnTo>
                  <a:lnTo>
                    <a:pt x="1226" y="414"/>
                  </a:lnTo>
                  <a:lnTo>
                    <a:pt x="1220" y="416"/>
                  </a:lnTo>
                  <a:lnTo>
                    <a:pt x="1220" y="420"/>
                  </a:lnTo>
                  <a:lnTo>
                    <a:pt x="1209" y="420"/>
                  </a:lnTo>
                  <a:lnTo>
                    <a:pt x="1200" y="443"/>
                  </a:lnTo>
                  <a:lnTo>
                    <a:pt x="1209" y="449"/>
                  </a:lnTo>
                  <a:lnTo>
                    <a:pt x="1209" y="460"/>
                  </a:lnTo>
                  <a:lnTo>
                    <a:pt x="1213" y="460"/>
                  </a:lnTo>
                  <a:lnTo>
                    <a:pt x="1220" y="458"/>
                  </a:lnTo>
                  <a:lnTo>
                    <a:pt x="1233" y="454"/>
                  </a:lnTo>
                  <a:lnTo>
                    <a:pt x="1246" y="454"/>
                  </a:lnTo>
                  <a:lnTo>
                    <a:pt x="1257" y="456"/>
                  </a:lnTo>
                  <a:lnTo>
                    <a:pt x="1257" y="460"/>
                  </a:lnTo>
                  <a:lnTo>
                    <a:pt x="1269" y="465"/>
                  </a:lnTo>
                  <a:lnTo>
                    <a:pt x="1273" y="496"/>
                  </a:lnTo>
                  <a:lnTo>
                    <a:pt x="1269" y="496"/>
                  </a:lnTo>
                  <a:lnTo>
                    <a:pt x="1266" y="509"/>
                  </a:lnTo>
                  <a:lnTo>
                    <a:pt x="1273" y="509"/>
                  </a:lnTo>
                  <a:lnTo>
                    <a:pt x="1273" y="536"/>
                  </a:lnTo>
                  <a:lnTo>
                    <a:pt x="1269" y="536"/>
                  </a:lnTo>
                  <a:lnTo>
                    <a:pt x="1269" y="540"/>
                  </a:lnTo>
                  <a:lnTo>
                    <a:pt x="1273" y="540"/>
                  </a:lnTo>
                  <a:lnTo>
                    <a:pt x="1273" y="569"/>
                  </a:lnTo>
                  <a:lnTo>
                    <a:pt x="1246" y="589"/>
                  </a:lnTo>
                  <a:lnTo>
                    <a:pt x="1251" y="603"/>
                  </a:lnTo>
                  <a:lnTo>
                    <a:pt x="1255" y="621"/>
                  </a:lnTo>
                  <a:lnTo>
                    <a:pt x="1257" y="643"/>
                  </a:lnTo>
                  <a:lnTo>
                    <a:pt x="1251" y="647"/>
                  </a:lnTo>
                  <a:lnTo>
                    <a:pt x="1248" y="650"/>
                  </a:lnTo>
                  <a:lnTo>
                    <a:pt x="1244" y="654"/>
                  </a:lnTo>
                  <a:lnTo>
                    <a:pt x="1240" y="658"/>
                  </a:lnTo>
                  <a:lnTo>
                    <a:pt x="1233" y="660"/>
                  </a:lnTo>
                  <a:lnTo>
                    <a:pt x="1233" y="663"/>
                  </a:lnTo>
                  <a:lnTo>
                    <a:pt x="1240" y="665"/>
                  </a:lnTo>
                  <a:lnTo>
                    <a:pt x="1246" y="665"/>
                  </a:lnTo>
                  <a:lnTo>
                    <a:pt x="1248" y="667"/>
                  </a:lnTo>
                  <a:lnTo>
                    <a:pt x="1249" y="669"/>
                  </a:lnTo>
                  <a:lnTo>
                    <a:pt x="1251" y="670"/>
                  </a:lnTo>
                  <a:lnTo>
                    <a:pt x="1251" y="672"/>
                  </a:lnTo>
                  <a:lnTo>
                    <a:pt x="1251" y="674"/>
                  </a:lnTo>
                  <a:lnTo>
                    <a:pt x="1253" y="676"/>
                  </a:lnTo>
                  <a:lnTo>
                    <a:pt x="1255" y="678"/>
                  </a:lnTo>
                  <a:lnTo>
                    <a:pt x="1257" y="680"/>
                  </a:lnTo>
                  <a:lnTo>
                    <a:pt x="1260" y="681"/>
                  </a:lnTo>
                  <a:lnTo>
                    <a:pt x="1262" y="680"/>
                  </a:lnTo>
                  <a:lnTo>
                    <a:pt x="1266" y="680"/>
                  </a:lnTo>
                  <a:lnTo>
                    <a:pt x="1268" y="678"/>
                  </a:lnTo>
                  <a:lnTo>
                    <a:pt x="1271" y="676"/>
                  </a:lnTo>
                  <a:lnTo>
                    <a:pt x="1275" y="674"/>
                  </a:lnTo>
                  <a:lnTo>
                    <a:pt x="1277" y="676"/>
                  </a:lnTo>
                  <a:lnTo>
                    <a:pt x="1280" y="678"/>
                  </a:lnTo>
                  <a:lnTo>
                    <a:pt x="1282" y="681"/>
                  </a:lnTo>
                  <a:lnTo>
                    <a:pt x="1286" y="689"/>
                  </a:lnTo>
                  <a:lnTo>
                    <a:pt x="1289" y="698"/>
                  </a:lnTo>
                  <a:lnTo>
                    <a:pt x="1289" y="714"/>
                  </a:lnTo>
                  <a:lnTo>
                    <a:pt x="1289" y="729"/>
                  </a:lnTo>
                  <a:lnTo>
                    <a:pt x="1277" y="736"/>
                  </a:lnTo>
                  <a:lnTo>
                    <a:pt x="1277" y="743"/>
                  </a:lnTo>
                  <a:lnTo>
                    <a:pt x="1257" y="760"/>
                  </a:lnTo>
                  <a:lnTo>
                    <a:pt x="1253" y="772"/>
                  </a:lnTo>
                  <a:lnTo>
                    <a:pt x="1233" y="772"/>
                  </a:lnTo>
                  <a:lnTo>
                    <a:pt x="1231" y="767"/>
                  </a:lnTo>
                  <a:lnTo>
                    <a:pt x="1228" y="761"/>
                  </a:lnTo>
                  <a:lnTo>
                    <a:pt x="1224" y="760"/>
                  </a:lnTo>
                  <a:lnTo>
                    <a:pt x="1220" y="758"/>
                  </a:lnTo>
                  <a:lnTo>
                    <a:pt x="1213" y="756"/>
                  </a:lnTo>
                  <a:lnTo>
                    <a:pt x="1206" y="756"/>
                  </a:lnTo>
                  <a:lnTo>
                    <a:pt x="1206" y="752"/>
                  </a:lnTo>
                  <a:lnTo>
                    <a:pt x="1200" y="752"/>
                  </a:lnTo>
                  <a:lnTo>
                    <a:pt x="1200" y="769"/>
                  </a:lnTo>
                  <a:lnTo>
                    <a:pt x="1193" y="767"/>
                  </a:lnTo>
                  <a:lnTo>
                    <a:pt x="1186" y="767"/>
                  </a:lnTo>
                  <a:lnTo>
                    <a:pt x="1182" y="767"/>
                  </a:lnTo>
                  <a:lnTo>
                    <a:pt x="1178" y="767"/>
                  </a:lnTo>
                  <a:lnTo>
                    <a:pt x="1175" y="769"/>
                  </a:lnTo>
                  <a:lnTo>
                    <a:pt x="1173" y="772"/>
                  </a:lnTo>
                  <a:lnTo>
                    <a:pt x="1149" y="772"/>
                  </a:lnTo>
                  <a:lnTo>
                    <a:pt x="1148" y="776"/>
                  </a:lnTo>
                  <a:lnTo>
                    <a:pt x="1148" y="780"/>
                  </a:lnTo>
                  <a:lnTo>
                    <a:pt x="1146" y="781"/>
                  </a:lnTo>
                  <a:lnTo>
                    <a:pt x="1144" y="781"/>
                  </a:lnTo>
                  <a:lnTo>
                    <a:pt x="1142" y="783"/>
                  </a:lnTo>
                  <a:lnTo>
                    <a:pt x="1137" y="783"/>
                  </a:lnTo>
                  <a:lnTo>
                    <a:pt x="1137" y="809"/>
                  </a:lnTo>
                  <a:lnTo>
                    <a:pt x="1109" y="809"/>
                  </a:lnTo>
                  <a:lnTo>
                    <a:pt x="1109" y="803"/>
                  </a:lnTo>
                  <a:lnTo>
                    <a:pt x="1100" y="803"/>
                  </a:lnTo>
                  <a:lnTo>
                    <a:pt x="1100" y="800"/>
                  </a:lnTo>
                  <a:lnTo>
                    <a:pt x="1098" y="800"/>
                  </a:lnTo>
                  <a:lnTo>
                    <a:pt x="1095" y="801"/>
                  </a:lnTo>
                  <a:lnTo>
                    <a:pt x="1095" y="801"/>
                  </a:lnTo>
                  <a:lnTo>
                    <a:pt x="1093" y="803"/>
                  </a:lnTo>
                  <a:lnTo>
                    <a:pt x="1093" y="803"/>
                  </a:lnTo>
                  <a:lnTo>
                    <a:pt x="1073" y="803"/>
                  </a:lnTo>
                  <a:lnTo>
                    <a:pt x="1068" y="805"/>
                  </a:lnTo>
                  <a:lnTo>
                    <a:pt x="1064" y="807"/>
                  </a:lnTo>
                  <a:lnTo>
                    <a:pt x="1060" y="809"/>
                  </a:lnTo>
                  <a:lnTo>
                    <a:pt x="1058" y="809"/>
                  </a:lnTo>
                  <a:lnTo>
                    <a:pt x="1055" y="809"/>
                  </a:lnTo>
                  <a:lnTo>
                    <a:pt x="1053" y="807"/>
                  </a:lnTo>
                  <a:lnTo>
                    <a:pt x="1051" y="801"/>
                  </a:lnTo>
                  <a:lnTo>
                    <a:pt x="1049" y="796"/>
                  </a:lnTo>
                  <a:lnTo>
                    <a:pt x="1026" y="796"/>
                  </a:lnTo>
                  <a:lnTo>
                    <a:pt x="1026" y="756"/>
                  </a:lnTo>
                  <a:lnTo>
                    <a:pt x="1029" y="756"/>
                  </a:lnTo>
                  <a:lnTo>
                    <a:pt x="1033" y="740"/>
                  </a:lnTo>
                  <a:lnTo>
                    <a:pt x="1038" y="736"/>
                  </a:lnTo>
                  <a:lnTo>
                    <a:pt x="1044" y="732"/>
                  </a:lnTo>
                  <a:lnTo>
                    <a:pt x="1049" y="730"/>
                  </a:lnTo>
                  <a:lnTo>
                    <a:pt x="1055" y="727"/>
                  </a:lnTo>
                  <a:lnTo>
                    <a:pt x="1060" y="723"/>
                  </a:lnTo>
                  <a:lnTo>
                    <a:pt x="1057" y="712"/>
                  </a:lnTo>
                  <a:lnTo>
                    <a:pt x="1049" y="712"/>
                  </a:lnTo>
                  <a:lnTo>
                    <a:pt x="1049" y="709"/>
                  </a:lnTo>
                  <a:lnTo>
                    <a:pt x="1038" y="696"/>
                  </a:lnTo>
                  <a:lnTo>
                    <a:pt x="1031" y="681"/>
                  </a:lnTo>
                  <a:lnTo>
                    <a:pt x="1029" y="660"/>
                  </a:lnTo>
                  <a:lnTo>
                    <a:pt x="1031" y="658"/>
                  </a:lnTo>
                  <a:lnTo>
                    <a:pt x="1033" y="658"/>
                  </a:lnTo>
                  <a:lnTo>
                    <a:pt x="1035" y="656"/>
                  </a:lnTo>
                  <a:lnTo>
                    <a:pt x="1035" y="654"/>
                  </a:lnTo>
                  <a:lnTo>
                    <a:pt x="1037" y="652"/>
                  </a:lnTo>
                  <a:lnTo>
                    <a:pt x="1037" y="649"/>
                  </a:lnTo>
                  <a:lnTo>
                    <a:pt x="1073" y="649"/>
                  </a:lnTo>
                  <a:lnTo>
                    <a:pt x="1084" y="661"/>
                  </a:lnTo>
                  <a:lnTo>
                    <a:pt x="1098" y="674"/>
                  </a:lnTo>
                  <a:lnTo>
                    <a:pt x="1117" y="680"/>
                  </a:lnTo>
                  <a:lnTo>
                    <a:pt x="1117" y="676"/>
                  </a:lnTo>
                  <a:lnTo>
                    <a:pt x="1120" y="676"/>
                  </a:lnTo>
                  <a:lnTo>
                    <a:pt x="1120" y="672"/>
                  </a:lnTo>
                  <a:lnTo>
                    <a:pt x="1113" y="672"/>
                  </a:lnTo>
                  <a:lnTo>
                    <a:pt x="1108" y="670"/>
                  </a:lnTo>
                  <a:lnTo>
                    <a:pt x="1102" y="669"/>
                  </a:lnTo>
                  <a:lnTo>
                    <a:pt x="1098" y="667"/>
                  </a:lnTo>
                  <a:lnTo>
                    <a:pt x="1093" y="663"/>
                  </a:lnTo>
                  <a:lnTo>
                    <a:pt x="1093" y="656"/>
                  </a:lnTo>
                  <a:lnTo>
                    <a:pt x="1091" y="652"/>
                  </a:lnTo>
                  <a:lnTo>
                    <a:pt x="1089" y="649"/>
                  </a:lnTo>
                  <a:lnTo>
                    <a:pt x="1088" y="645"/>
                  </a:lnTo>
                  <a:lnTo>
                    <a:pt x="1086" y="640"/>
                  </a:lnTo>
                  <a:lnTo>
                    <a:pt x="1080" y="640"/>
                  </a:lnTo>
                  <a:lnTo>
                    <a:pt x="1080" y="620"/>
                  </a:lnTo>
                  <a:lnTo>
                    <a:pt x="1037" y="625"/>
                  </a:lnTo>
                  <a:lnTo>
                    <a:pt x="1033" y="612"/>
                  </a:lnTo>
                  <a:lnTo>
                    <a:pt x="1026" y="600"/>
                  </a:lnTo>
                  <a:lnTo>
                    <a:pt x="1026" y="589"/>
                  </a:lnTo>
                  <a:lnTo>
                    <a:pt x="1028" y="578"/>
                  </a:lnTo>
                  <a:lnTo>
                    <a:pt x="1031" y="567"/>
                  </a:lnTo>
                  <a:lnTo>
                    <a:pt x="1029" y="556"/>
                  </a:lnTo>
                  <a:lnTo>
                    <a:pt x="1026" y="556"/>
                  </a:lnTo>
                  <a:lnTo>
                    <a:pt x="1026" y="560"/>
                  </a:lnTo>
                  <a:lnTo>
                    <a:pt x="1006" y="560"/>
                  </a:lnTo>
                  <a:lnTo>
                    <a:pt x="1008" y="589"/>
                  </a:lnTo>
                  <a:lnTo>
                    <a:pt x="1009" y="620"/>
                  </a:lnTo>
                  <a:lnTo>
                    <a:pt x="989" y="620"/>
                  </a:lnTo>
                  <a:lnTo>
                    <a:pt x="986" y="632"/>
                  </a:lnTo>
                  <a:lnTo>
                    <a:pt x="982" y="641"/>
                  </a:lnTo>
                  <a:lnTo>
                    <a:pt x="977" y="652"/>
                  </a:lnTo>
                  <a:lnTo>
                    <a:pt x="957" y="652"/>
                  </a:lnTo>
                  <a:lnTo>
                    <a:pt x="957" y="649"/>
                  </a:lnTo>
                  <a:lnTo>
                    <a:pt x="951" y="647"/>
                  </a:lnTo>
                  <a:lnTo>
                    <a:pt x="948" y="645"/>
                  </a:lnTo>
                  <a:lnTo>
                    <a:pt x="944" y="643"/>
                  </a:lnTo>
                  <a:lnTo>
                    <a:pt x="940" y="640"/>
                  </a:lnTo>
                  <a:lnTo>
                    <a:pt x="940" y="636"/>
                  </a:lnTo>
                  <a:lnTo>
                    <a:pt x="937" y="632"/>
                  </a:lnTo>
                  <a:lnTo>
                    <a:pt x="933" y="630"/>
                  </a:lnTo>
                  <a:lnTo>
                    <a:pt x="929" y="630"/>
                  </a:lnTo>
                  <a:lnTo>
                    <a:pt x="928" y="629"/>
                  </a:lnTo>
                  <a:lnTo>
                    <a:pt x="926" y="627"/>
                  </a:lnTo>
                  <a:lnTo>
                    <a:pt x="926" y="621"/>
                  </a:lnTo>
                  <a:lnTo>
                    <a:pt x="926" y="616"/>
                  </a:lnTo>
                  <a:lnTo>
                    <a:pt x="926" y="609"/>
                  </a:lnTo>
                  <a:lnTo>
                    <a:pt x="909" y="603"/>
                  </a:lnTo>
                  <a:lnTo>
                    <a:pt x="904" y="590"/>
                  </a:lnTo>
                  <a:lnTo>
                    <a:pt x="900" y="580"/>
                  </a:lnTo>
                  <a:lnTo>
                    <a:pt x="895" y="567"/>
                  </a:lnTo>
                  <a:lnTo>
                    <a:pt x="893" y="549"/>
                  </a:lnTo>
                  <a:lnTo>
                    <a:pt x="906" y="540"/>
                  </a:lnTo>
                  <a:lnTo>
                    <a:pt x="906" y="536"/>
                  </a:lnTo>
                  <a:lnTo>
                    <a:pt x="929" y="532"/>
                  </a:lnTo>
                  <a:lnTo>
                    <a:pt x="929" y="529"/>
                  </a:lnTo>
                  <a:lnTo>
                    <a:pt x="913" y="520"/>
                  </a:lnTo>
                  <a:lnTo>
                    <a:pt x="909" y="529"/>
                  </a:lnTo>
                  <a:lnTo>
                    <a:pt x="889" y="534"/>
                  </a:lnTo>
                  <a:lnTo>
                    <a:pt x="866" y="536"/>
                  </a:lnTo>
                  <a:lnTo>
                    <a:pt x="862" y="520"/>
                  </a:lnTo>
                  <a:lnTo>
                    <a:pt x="860" y="500"/>
                  </a:lnTo>
                  <a:lnTo>
                    <a:pt x="855" y="498"/>
                  </a:lnTo>
                  <a:lnTo>
                    <a:pt x="851" y="496"/>
                  </a:lnTo>
                  <a:lnTo>
                    <a:pt x="848" y="494"/>
                  </a:lnTo>
                  <a:lnTo>
                    <a:pt x="844" y="492"/>
                  </a:lnTo>
                  <a:lnTo>
                    <a:pt x="842" y="490"/>
                  </a:lnTo>
                  <a:lnTo>
                    <a:pt x="842" y="487"/>
                  </a:lnTo>
                  <a:lnTo>
                    <a:pt x="840" y="480"/>
                  </a:lnTo>
                  <a:lnTo>
                    <a:pt x="840" y="472"/>
                  </a:lnTo>
                  <a:lnTo>
                    <a:pt x="837" y="472"/>
                  </a:lnTo>
                  <a:lnTo>
                    <a:pt x="837" y="449"/>
                  </a:lnTo>
                  <a:lnTo>
                    <a:pt x="857" y="449"/>
                  </a:lnTo>
                  <a:lnTo>
                    <a:pt x="857" y="443"/>
                  </a:lnTo>
                  <a:lnTo>
                    <a:pt x="837" y="440"/>
                  </a:lnTo>
                  <a:lnTo>
                    <a:pt x="835" y="425"/>
                  </a:lnTo>
                  <a:lnTo>
                    <a:pt x="837" y="412"/>
                  </a:lnTo>
                  <a:lnTo>
                    <a:pt x="837" y="396"/>
                  </a:lnTo>
                  <a:lnTo>
                    <a:pt x="842" y="394"/>
                  </a:lnTo>
                  <a:lnTo>
                    <a:pt x="844" y="394"/>
                  </a:lnTo>
                  <a:lnTo>
                    <a:pt x="846" y="392"/>
                  </a:lnTo>
                  <a:lnTo>
                    <a:pt x="848" y="392"/>
                  </a:lnTo>
                  <a:lnTo>
                    <a:pt x="848" y="389"/>
                  </a:lnTo>
                  <a:lnTo>
                    <a:pt x="849" y="383"/>
                  </a:lnTo>
                  <a:lnTo>
                    <a:pt x="846" y="374"/>
                  </a:lnTo>
                  <a:lnTo>
                    <a:pt x="844" y="361"/>
                  </a:lnTo>
                  <a:lnTo>
                    <a:pt x="846" y="349"/>
                  </a:lnTo>
                  <a:lnTo>
                    <a:pt x="853" y="349"/>
                  </a:lnTo>
                  <a:lnTo>
                    <a:pt x="860" y="336"/>
                  </a:lnTo>
                  <a:lnTo>
                    <a:pt x="866" y="336"/>
                  </a:lnTo>
                  <a:lnTo>
                    <a:pt x="866" y="329"/>
                  </a:lnTo>
                  <a:lnTo>
                    <a:pt x="869" y="325"/>
                  </a:lnTo>
                  <a:lnTo>
                    <a:pt x="875" y="325"/>
                  </a:lnTo>
                  <a:lnTo>
                    <a:pt x="880" y="323"/>
                  </a:lnTo>
                  <a:lnTo>
                    <a:pt x="886" y="323"/>
                  </a:lnTo>
                  <a:lnTo>
                    <a:pt x="893" y="323"/>
                  </a:lnTo>
                  <a:lnTo>
                    <a:pt x="926" y="380"/>
                  </a:lnTo>
                  <a:lnTo>
                    <a:pt x="937" y="380"/>
                  </a:lnTo>
                  <a:lnTo>
                    <a:pt x="937" y="383"/>
                  </a:lnTo>
                  <a:lnTo>
                    <a:pt x="946" y="383"/>
                  </a:lnTo>
                  <a:lnTo>
                    <a:pt x="946" y="389"/>
                  </a:lnTo>
                  <a:lnTo>
                    <a:pt x="953" y="389"/>
                  </a:lnTo>
                  <a:lnTo>
                    <a:pt x="953" y="392"/>
                  </a:lnTo>
                  <a:lnTo>
                    <a:pt x="960" y="396"/>
                  </a:lnTo>
                  <a:lnTo>
                    <a:pt x="960" y="409"/>
                  </a:lnTo>
                  <a:lnTo>
                    <a:pt x="968" y="418"/>
                  </a:lnTo>
                  <a:lnTo>
                    <a:pt x="977" y="420"/>
                  </a:lnTo>
                  <a:lnTo>
                    <a:pt x="993" y="420"/>
                  </a:lnTo>
                  <a:lnTo>
                    <a:pt x="997" y="436"/>
                  </a:lnTo>
                  <a:lnTo>
                    <a:pt x="1000" y="436"/>
                  </a:lnTo>
                  <a:lnTo>
                    <a:pt x="1002" y="441"/>
                  </a:lnTo>
                  <a:lnTo>
                    <a:pt x="1004" y="445"/>
                  </a:lnTo>
                  <a:lnTo>
                    <a:pt x="1004" y="449"/>
                  </a:lnTo>
                  <a:lnTo>
                    <a:pt x="1004" y="452"/>
                  </a:lnTo>
                  <a:lnTo>
                    <a:pt x="1006" y="454"/>
                  </a:lnTo>
                  <a:lnTo>
                    <a:pt x="1008" y="456"/>
                  </a:lnTo>
                  <a:lnTo>
                    <a:pt x="1011" y="458"/>
                  </a:lnTo>
                  <a:lnTo>
                    <a:pt x="1017" y="460"/>
                  </a:lnTo>
                  <a:lnTo>
                    <a:pt x="1017" y="465"/>
                  </a:lnTo>
                  <a:lnTo>
                    <a:pt x="1037" y="469"/>
                  </a:lnTo>
                  <a:lnTo>
                    <a:pt x="1037" y="465"/>
                  </a:lnTo>
                  <a:lnTo>
                    <a:pt x="1020" y="454"/>
                  </a:lnTo>
                  <a:lnTo>
                    <a:pt x="1008" y="438"/>
                  </a:lnTo>
                  <a:lnTo>
                    <a:pt x="1000" y="418"/>
                  </a:lnTo>
                  <a:lnTo>
                    <a:pt x="997" y="392"/>
                  </a:lnTo>
                  <a:lnTo>
                    <a:pt x="1009" y="390"/>
                  </a:lnTo>
                  <a:lnTo>
                    <a:pt x="1024" y="387"/>
                  </a:lnTo>
                  <a:lnTo>
                    <a:pt x="1038" y="387"/>
                  </a:lnTo>
                  <a:lnTo>
                    <a:pt x="1049" y="392"/>
                  </a:lnTo>
                  <a:lnTo>
                    <a:pt x="1055" y="394"/>
                  </a:lnTo>
                  <a:lnTo>
                    <a:pt x="1060" y="398"/>
                  </a:lnTo>
                  <a:lnTo>
                    <a:pt x="1064" y="401"/>
                  </a:lnTo>
                  <a:lnTo>
                    <a:pt x="1068" y="405"/>
                  </a:lnTo>
                  <a:lnTo>
                    <a:pt x="1071" y="409"/>
                  </a:lnTo>
                  <a:lnTo>
                    <a:pt x="1077" y="412"/>
                  </a:lnTo>
                  <a:lnTo>
                    <a:pt x="1071" y="403"/>
                  </a:lnTo>
                  <a:lnTo>
                    <a:pt x="1066" y="398"/>
                  </a:lnTo>
                  <a:lnTo>
                    <a:pt x="1062" y="390"/>
                  </a:lnTo>
                  <a:lnTo>
                    <a:pt x="1058" y="381"/>
                  </a:lnTo>
                  <a:lnTo>
                    <a:pt x="1057" y="369"/>
                  </a:lnTo>
                  <a:lnTo>
                    <a:pt x="1106" y="329"/>
                  </a:lnTo>
                  <a:lnTo>
                    <a:pt x="1104" y="327"/>
                  </a:lnTo>
                  <a:lnTo>
                    <a:pt x="1104" y="325"/>
                  </a:lnTo>
                  <a:lnTo>
                    <a:pt x="1102" y="321"/>
                  </a:lnTo>
                  <a:lnTo>
                    <a:pt x="1102" y="316"/>
                  </a:lnTo>
                  <a:lnTo>
                    <a:pt x="1100" y="312"/>
                  </a:lnTo>
                  <a:lnTo>
                    <a:pt x="1100" y="307"/>
                  </a:lnTo>
                  <a:lnTo>
                    <a:pt x="1100" y="303"/>
                  </a:lnTo>
                  <a:lnTo>
                    <a:pt x="1102" y="303"/>
                  </a:lnTo>
                  <a:lnTo>
                    <a:pt x="1104" y="301"/>
                  </a:lnTo>
                  <a:lnTo>
                    <a:pt x="1106" y="300"/>
                  </a:lnTo>
                  <a:lnTo>
                    <a:pt x="1108" y="298"/>
                  </a:lnTo>
                  <a:lnTo>
                    <a:pt x="1109" y="296"/>
                  </a:lnTo>
                  <a:lnTo>
                    <a:pt x="1093" y="296"/>
                  </a:lnTo>
                  <a:lnTo>
                    <a:pt x="1093" y="289"/>
                  </a:lnTo>
                  <a:lnTo>
                    <a:pt x="1089" y="289"/>
                  </a:lnTo>
                  <a:lnTo>
                    <a:pt x="1089" y="323"/>
                  </a:lnTo>
                  <a:lnTo>
                    <a:pt x="1086" y="323"/>
                  </a:lnTo>
                  <a:lnTo>
                    <a:pt x="1086" y="332"/>
                  </a:lnTo>
                  <a:lnTo>
                    <a:pt x="1080" y="332"/>
                  </a:lnTo>
                  <a:lnTo>
                    <a:pt x="1078" y="336"/>
                  </a:lnTo>
                  <a:lnTo>
                    <a:pt x="1077" y="338"/>
                  </a:lnTo>
                  <a:lnTo>
                    <a:pt x="1075" y="340"/>
                  </a:lnTo>
                  <a:lnTo>
                    <a:pt x="1075" y="343"/>
                  </a:lnTo>
                  <a:lnTo>
                    <a:pt x="1073" y="349"/>
                  </a:lnTo>
                  <a:lnTo>
                    <a:pt x="1037" y="349"/>
                  </a:lnTo>
                  <a:lnTo>
                    <a:pt x="1035" y="352"/>
                  </a:lnTo>
                  <a:lnTo>
                    <a:pt x="1035" y="358"/>
                  </a:lnTo>
                  <a:lnTo>
                    <a:pt x="1033" y="365"/>
                  </a:lnTo>
                  <a:lnTo>
                    <a:pt x="1033" y="372"/>
                  </a:lnTo>
                  <a:lnTo>
                    <a:pt x="993" y="376"/>
                  </a:lnTo>
                  <a:lnTo>
                    <a:pt x="989" y="356"/>
                  </a:lnTo>
                  <a:lnTo>
                    <a:pt x="991" y="338"/>
                  </a:lnTo>
                  <a:lnTo>
                    <a:pt x="997" y="320"/>
                  </a:lnTo>
                  <a:lnTo>
                    <a:pt x="989" y="320"/>
                  </a:lnTo>
                  <a:lnTo>
                    <a:pt x="989" y="316"/>
                  </a:lnTo>
                  <a:lnTo>
                    <a:pt x="977" y="320"/>
                  </a:lnTo>
                  <a:lnTo>
                    <a:pt x="977" y="323"/>
                  </a:lnTo>
                  <a:lnTo>
                    <a:pt x="969" y="323"/>
                  </a:lnTo>
                  <a:lnTo>
                    <a:pt x="966" y="332"/>
                  </a:lnTo>
                  <a:lnTo>
                    <a:pt x="957" y="332"/>
                  </a:lnTo>
                  <a:lnTo>
                    <a:pt x="953" y="340"/>
                  </a:lnTo>
                  <a:lnTo>
                    <a:pt x="926" y="345"/>
                  </a:lnTo>
                  <a:lnTo>
                    <a:pt x="924" y="329"/>
                  </a:lnTo>
                  <a:lnTo>
                    <a:pt x="924" y="316"/>
                  </a:lnTo>
                  <a:lnTo>
                    <a:pt x="926" y="300"/>
                  </a:lnTo>
                  <a:lnTo>
                    <a:pt x="906" y="300"/>
                  </a:lnTo>
                  <a:lnTo>
                    <a:pt x="906" y="289"/>
                  </a:lnTo>
                  <a:lnTo>
                    <a:pt x="880" y="289"/>
                  </a:lnTo>
                  <a:lnTo>
                    <a:pt x="880" y="260"/>
                  </a:lnTo>
                  <a:lnTo>
                    <a:pt x="886" y="256"/>
                  </a:lnTo>
                  <a:lnTo>
                    <a:pt x="888" y="254"/>
                  </a:lnTo>
                  <a:lnTo>
                    <a:pt x="889" y="250"/>
                  </a:lnTo>
                  <a:lnTo>
                    <a:pt x="891" y="249"/>
                  </a:lnTo>
                  <a:lnTo>
                    <a:pt x="893" y="247"/>
                  </a:lnTo>
                  <a:lnTo>
                    <a:pt x="897" y="245"/>
                  </a:lnTo>
                  <a:lnTo>
                    <a:pt x="902" y="245"/>
                  </a:lnTo>
                  <a:lnTo>
                    <a:pt x="909" y="243"/>
                  </a:lnTo>
                  <a:lnTo>
                    <a:pt x="909" y="223"/>
                  </a:lnTo>
                  <a:lnTo>
                    <a:pt x="913" y="223"/>
                  </a:lnTo>
                  <a:lnTo>
                    <a:pt x="913" y="220"/>
                  </a:lnTo>
                  <a:lnTo>
                    <a:pt x="940" y="220"/>
                  </a:lnTo>
                  <a:lnTo>
                    <a:pt x="940" y="216"/>
                  </a:lnTo>
                  <a:lnTo>
                    <a:pt x="938" y="207"/>
                  </a:lnTo>
                  <a:lnTo>
                    <a:pt x="938" y="196"/>
                  </a:lnTo>
                  <a:lnTo>
                    <a:pt x="942" y="183"/>
                  </a:lnTo>
                  <a:lnTo>
                    <a:pt x="946" y="172"/>
                  </a:lnTo>
                  <a:lnTo>
                    <a:pt x="957" y="172"/>
                  </a:lnTo>
                  <a:lnTo>
                    <a:pt x="966" y="176"/>
                  </a:lnTo>
                  <a:lnTo>
                    <a:pt x="973" y="180"/>
                  </a:lnTo>
                  <a:lnTo>
                    <a:pt x="980" y="183"/>
                  </a:lnTo>
                  <a:lnTo>
                    <a:pt x="980" y="140"/>
                  </a:lnTo>
                  <a:lnTo>
                    <a:pt x="989" y="140"/>
                  </a:lnTo>
                  <a:lnTo>
                    <a:pt x="989" y="120"/>
                  </a:lnTo>
                  <a:lnTo>
                    <a:pt x="997" y="116"/>
                  </a:lnTo>
                  <a:lnTo>
                    <a:pt x="997" y="92"/>
                  </a:lnTo>
                  <a:lnTo>
                    <a:pt x="1013" y="89"/>
                  </a:lnTo>
                  <a:lnTo>
                    <a:pt x="1033" y="89"/>
                  </a:lnTo>
                  <a:lnTo>
                    <a:pt x="1033" y="69"/>
                  </a:lnTo>
                  <a:lnTo>
                    <a:pt x="1044" y="65"/>
                  </a:lnTo>
                  <a:lnTo>
                    <a:pt x="1055" y="61"/>
                  </a:lnTo>
                  <a:lnTo>
                    <a:pt x="1064" y="61"/>
                  </a:lnTo>
                  <a:lnTo>
                    <a:pt x="1077" y="65"/>
                  </a:lnTo>
                  <a:lnTo>
                    <a:pt x="1077" y="36"/>
                  </a:lnTo>
                  <a:lnTo>
                    <a:pt x="1082" y="34"/>
                  </a:lnTo>
                  <a:lnTo>
                    <a:pt x="1086" y="32"/>
                  </a:lnTo>
                  <a:lnTo>
                    <a:pt x="1088" y="30"/>
                  </a:lnTo>
                  <a:lnTo>
                    <a:pt x="1088" y="29"/>
                  </a:lnTo>
                  <a:lnTo>
                    <a:pt x="1089" y="29"/>
                  </a:lnTo>
                  <a:lnTo>
                    <a:pt x="1117" y="29"/>
                  </a:lnTo>
                  <a:lnTo>
                    <a:pt x="1117" y="23"/>
                  </a:lnTo>
                  <a:lnTo>
                    <a:pt x="1126" y="23"/>
                  </a:lnTo>
                  <a:lnTo>
                    <a:pt x="1129" y="16"/>
                  </a:lnTo>
                  <a:lnTo>
                    <a:pt x="1166" y="12"/>
                  </a:lnTo>
                  <a:lnTo>
                    <a:pt x="1166" y="36"/>
                  </a:lnTo>
                  <a:lnTo>
                    <a:pt x="1169" y="36"/>
                  </a:lnTo>
                  <a:lnTo>
                    <a:pt x="1175" y="18"/>
                  </a:lnTo>
                  <a:lnTo>
                    <a:pt x="1186" y="5"/>
                  </a:lnTo>
                  <a:lnTo>
                    <a:pt x="120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7544" y="1233581"/>
            <a:ext cx="3240360" cy="2038663"/>
            <a:chOff x="467544" y="1233581"/>
            <a:chExt cx="3240360" cy="2038663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17918"/>
              <a:ext cx="32403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233581"/>
              <a:ext cx="3240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7280" y="3314180"/>
            <a:ext cx="2736304" cy="568954"/>
            <a:chOff x="539552" y="3314180"/>
            <a:chExt cx="2736304" cy="568954"/>
          </a:xfrm>
        </p:grpSpPr>
        <p:sp>
          <p:nvSpPr>
            <p:cNvPr id="11" name="Round Same Side Corner Rectangle 8"/>
            <p:cNvSpPr/>
            <p:nvPr/>
          </p:nvSpPr>
          <p:spPr>
            <a:xfrm>
              <a:off x="539552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ound Same Side Corner Rectangle 8"/>
            <p:cNvSpPr/>
            <p:nvPr/>
          </p:nvSpPr>
          <p:spPr>
            <a:xfrm>
              <a:off x="819583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ound Same Side Corner Rectangle 8"/>
            <p:cNvSpPr/>
            <p:nvPr/>
          </p:nvSpPr>
          <p:spPr>
            <a:xfrm>
              <a:off x="1099614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 Same Side Corner Rectangle 8"/>
            <p:cNvSpPr/>
            <p:nvPr/>
          </p:nvSpPr>
          <p:spPr>
            <a:xfrm>
              <a:off x="1379645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ound Same Side Corner Rectangle 8"/>
            <p:cNvSpPr/>
            <p:nvPr/>
          </p:nvSpPr>
          <p:spPr>
            <a:xfrm>
              <a:off x="1659676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8"/>
            <p:cNvSpPr/>
            <p:nvPr/>
          </p:nvSpPr>
          <p:spPr>
            <a:xfrm>
              <a:off x="1939707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ound Same Side Corner Rectangle 8"/>
            <p:cNvSpPr/>
            <p:nvPr/>
          </p:nvSpPr>
          <p:spPr>
            <a:xfrm>
              <a:off x="2219738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 Same Side Corner Rectangle 8"/>
            <p:cNvSpPr/>
            <p:nvPr/>
          </p:nvSpPr>
          <p:spPr>
            <a:xfrm>
              <a:off x="2499769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8"/>
            <p:cNvSpPr/>
            <p:nvPr/>
          </p:nvSpPr>
          <p:spPr>
            <a:xfrm>
              <a:off x="2779800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8"/>
            <p:cNvSpPr/>
            <p:nvPr/>
          </p:nvSpPr>
          <p:spPr>
            <a:xfrm>
              <a:off x="3059832" y="3314180"/>
              <a:ext cx="216024" cy="56895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07964" y="4203273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60%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1924" y="4033204"/>
            <a:ext cx="2527107" cy="678692"/>
            <a:chOff x="803640" y="3362835"/>
            <a:chExt cx="2059657" cy="67869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5440868" y="2715766"/>
            <a:ext cx="716245" cy="71624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65434" y="2904611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6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23"/>
          <p:cNvSpPr/>
          <p:nvPr/>
        </p:nvSpPr>
        <p:spPr>
          <a:xfrm>
            <a:off x="3653898" y="1438419"/>
            <a:ext cx="1836204" cy="1080103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rapezoid 13"/>
          <p:cNvSpPr/>
          <p:nvPr/>
        </p:nvSpPr>
        <p:spPr>
          <a:xfrm>
            <a:off x="3381542" y="3094925"/>
            <a:ext cx="685356" cy="579509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ounded Rectangle 7"/>
          <p:cNvSpPr/>
          <p:nvPr/>
        </p:nvSpPr>
        <p:spPr>
          <a:xfrm>
            <a:off x="5041105" y="3077954"/>
            <a:ext cx="354478" cy="61345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18"/>
          <p:cNvSpPr/>
          <p:nvPr/>
        </p:nvSpPr>
        <p:spPr>
          <a:xfrm>
            <a:off x="2032292" y="2014954"/>
            <a:ext cx="811516" cy="64476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ounded Rectangle 25"/>
          <p:cNvSpPr/>
          <p:nvPr/>
        </p:nvSpPr>
        <p:spPr>
          <a:xfrm>
            <a:off x="6369789" y="2030612"/>
            <a:ext cx="436280" cy="613451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43808" y="2158499"/>
            <a:ext cx="810090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90102" y="2158499"/>
            <a:ext cx="879687" cy="360023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24220" y="2510571"/>
            <a:ext cx="487740" cy="57640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60032" y="2510571"/>
            <a:ext cx="358312" cy="55943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7978" y="2290691"/>
            <a:ext cx="914400" cy="9144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>
            <a:off x="2316548" y="3097510"/>
            <a:ext cx="914400" cy="9144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5580112" y="3097510"/>
            <a:ext cx="914400" cy="9144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26"/>
          <p:cNvSpPr/>
          <p:nvPr/>
        </p:nvSpPr>
        <p:spPr>
          <a:xfrm>
            <a:off x="7092280" y="2290691"/>
            <a:ext cx="914400" cy="9144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42289" y="2424726"/>
            <a:ext cx="88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0859" y="3231544"/>
            <a:ext cx="88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94423" y="3231544"/>
            <a:ext cx="88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6591" y="2467121"/>
            <a:ext cx="88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7584" y="4157667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86660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83768" y="2133132"/>
            <a:ext cx="3888432" cy="576064"/>
          </a:xfrm>
        </p:spPr>
        <p:txBody>
          <a:bodyPr/>
          <a:lstStyle/>
          <a:p>
            <a:r>
              <a:rPr lang="ko-KR" altLang="en-US" b="1" dirty="0"/>
              <a:t>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804" y="2853412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음성 기반으로 한 서울시에서 운영하는 캠핑장 종합 예약 서비스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38965" y="1419622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44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Block Arc 4"/>
          <p:cNvSpPr/>
          <p:nvPr/>
        </p:nvSpPr>
        <p:spPr>
          <a:xfrm>
            <a:off x="2951990" y="1437416"/>
            <a:ext cx="3240017" cy="3240016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lock Arc 5"/>
          <p:cNvSpPr/>
          <p:nvPr/>
        </p:nvSpPr>
        <p:spPr>
          <a:xfrm rot="5400000">
            <a:off x="2951990" y="1437416"/>
            <a:ext cx="3240016" cy="3240016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 rot="10800000">
            <a:off x="2951991" y="1437416"/>
            <a:ext cx="3240017" cy="3240016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 rot="16200000">
            <a:off x="2951990" y="1437416"/>
            <a:ext cx="3240016" cy="3240017"/>
          </a:xfrm>
          <a:prstGeom prst="blockArc">
            <a:avLst>
              <a:gd name="adj1" fmla="val 10800000"/>
              <a:gd name="adj2" fmla="val 16227627"/>
              <a:gd name="adj3" fmla="val 1859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4303409" y="1500642"/>
            <a:ext cx="1018895" cy="54672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5404596" y="3056807"/>
            <a:ext cx="1018896" cy="54672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Isosceles Triangle 10"/>
          <p:cNvSpPr/>
          <p:nvPr/>
        </p:nvSpPr>
        <p:spPr>
          <a:xfrm rot="16200000">
            <a:off x="3812321" y="4093197"/>
            <a:ext cx="1018895" cy="54672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Isosceles Triangle 11"/>
          <p:cNvSpPr/>
          <p:nvPr/>
        </p:nvSpPr>
        <p:spPr>
          <a:xfrm>
            <a:off x="2720507" y="2504794"/>
            <a:ext cx="1018896" cy="54672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80766" y="1774004"/>
            <a:ext cx="2539483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0766" y="3574204"/>
            <a:ext cx="2539483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56176" y="1774004"/>
            <a:ext cx="2539483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56176" y="3574204"/>
            <a:ext cx="2539483" cy="863358"/>
            <a:chOff x="803640" y="3362835"/>
            <a:chExt cx="2059657" cy="86335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3131840" y="3538814"/>
            <a:ext cx="843587" cy="8435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3131840" y="1687729"/>
            <a:ext cx="843587" cy="84358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Oval 26"/>
          <p:cNvSpPr/>
          <p:nvPr/>
        </p:nvSpPr>
        <p:spPr>
          <a:xfrm>
            <a:off x="5148064" y="1687729"/>
            <a:ext cx="843587" cy="84358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Oval 27"/>
          <p:cNvSpPr/>
          <p:nvPr/>
        </p:nvSpPr>
        <p:spPr>
          <a:xfrm>
            <a:off x="5148064" y="3538814"/>
            <a:ext cx="843587" cy="843587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ectangle 9"/>
          <p:cNvSpPr/>
          <p:nvPr/>
        </p:nvSpPr>
        <p:spPr>
          <a:xfrm>
            <a:off x="3405491" y="1950953"/>
            <a:ext cx="322655" cy="30203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16"/>
          <p:cNvSpPr/>
          <p:nvPr/>
        </p:nvSpPr>
        <p:spPr>
          <a:xfrm rot="2700000">
            <a:off x="5447632" y="3755569"/>
            <a:ext cx="244448" cy="43824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21"/>
          <p:cNvSpPr>
            <a:spLocks noChangeAspect="1"/>
          </p:cNvSpPr>
          <p:nvPr/>
        </p:nvSpPr>
        <p:spPr>
          <a:xfrm>
            <a:off x="5404596" y="1920489"/>
            <a:ext cx="359957" cy="36296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7"/>
          <p:cNvSpPr/>
          <p:nvPr/>
        </p:nvSpPr>
        <p:spPr>
          <a:xfrm>
            <a:off x="3406044" y="3851203"/>
            <a:ext cx="295178" cy="22673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Oval 21"/>
          <p:cNvSpPr>
            <a:spLocks noChangeAspect="1"/>
          </p:cNvSpPr>
          <p:nvPr/>
        </p:nvSpPr>
        <p:spPr>
          <a:xfrm>
            <a:off x="3963597" y="2438036"/>
            <a:ext cx="1216801" cy="122696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38D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293683" y="155084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1000" y="285736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93683" y="416389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94955" y="285146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97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/>
              <a:t>서울로 떠나는 캠핑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9105" y="1390258"/>
            <a:ext cx="172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/>
                </a:solidFill>
                <a:cs typeface="Arial" pitchFamily="34" charset="0"/>
              </a:rPr>
              <a:t>기능</a:t>
            </a:r>
            <a:endParaRPr lang="en-US" altLang="ko-KR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5816" y="1400936"/>
            <a:ext cx="5424452" cy="2959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0281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0281" y="196378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서울시에서 운영하는 캠핑장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5306" y="1963786"/>
            <a:ext cx="172819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 txBox="1">
            <a:spLocks/>
          </p:cNvSpPr>
          <p:nvPr/>
        </p:nvSpPr>
        <p:spPr>
          <a:xfrm>
            <a:off x="891192" y="3219822"/>
            <a:ext cx="280831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211960" y="483518"/>
            <a:ext cx="3096344" cy="2179237"/>
            <a:chOff x="467544" y="1233581"/>
            <a:chExt cx="3240360" cy="2179237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1473826"/>
              <a:ext cx="32403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7544" y="1233581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C8358-8667-4886-B452-17578886E28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7F585C30-C0E1-4FBE-8057-4B2780A510D6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384595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14476" y="2651260"/>
            <a:ext cx="2304256" cy="2304256"/>
            <a:chOff x="1231556" y="109311"/>
            <a:chExt cx="3168000" cy="3168000"/>
          </a:xfrm>
        </p:grpSpPr>
        <p:sp>
          <p:nvSpPr>
            <p:cNvPr id="5" name="Oval 4"/>
            <p:cNvSpPr/>
            <p:nvPr/>
          </p:nvSpPr>
          <p:spPr>
            <a:xfrm>
              <a:off x="1231556" y="109311"/>
              <a:ext cx="3168000" cy="3168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1381098" y="477889"/>
              <a:ext cx="2987268" cy="2726609"/>
            </a:xfrm>
            <a:custGeom>
              <a:avLst/>
              <a:gdLst/>
              <a:ahLst/>
              <a:cxnLst/>
              <a:rect l="l" t="t" r="r" b="b"/>
              <a:pathLst>
                <a:path w="2987268" h="2726609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Oval 8"/>
          <p:cNvSpPr/>
          <p:nvPr/>
        </p:nvSpPr>
        <p:spPr>
          <a:xfrm rot="21111581">
            <a:off x="2973775" y="3173254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 rot="1551581">
            <a:off x="3331211" y="2465243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8"/>
          <p:cNvSpPr/>
          <p:nvPr/>
        </p:nvSpPr>
        <p:spPr>
          <a:xfrm rot="3411581">
            <a:off x="3995404" y="2060459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8"/>
          <p:cNvSpPr/>
          <p:nvPr/>
        </p:nvSpPr>
        <p:spPr>
          <a:xfrm rot="5331581">
            <a:off x="4787249" y="2071501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8"/>
          <p:cNvSpPr/>
          <p:nvPr/>
        </p:nvSpPr>
        <p:spPr>
          <a:xfrm rot="7251581">
            <a:off x="5446194" y="2494869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3"/>
          <p:cNvSpPr/>
          <p:nvPr/>
        </p:nvSpPr>
        <p:spPr>
          <a:xfrm>
            <a:off x="4181499" y="1743141"/>
            <a:ext cx="748038" cy="44001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23"/>
          <p:cNvSpPr/>
          <p:nvPr/>
        </p:nvSpPr>
        <p:spPr>
          <a:xfrm>
            <a:off x="2943121" y="2108881"/>
            <a:ext cx="748038" cy="44001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23"/>
          <p:cNvSpPr/>
          <p:nvPr/>
        </p:nvSpPr>
        <p:spPr>
          <a:xfrm>
            <a:off x="2268461" y="2830159"/>
            <a:ext cx="748038" cy="44001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ectangle 23"/>
          <p:cNvSpPr/>
          <p:nvPr/>
        </p:nvSpPr>
        <p:spPr>
          <a:xfrm>
            <a:off x="6063404" y="2973057"/>
            <a:ext cx="748038" cy="44001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ectangle 23"/>
          <p:cNvSpPr/>
          <p:nvPr/>
        </p:nvSpPr>
        <p:spPr>
          <a:xfrm>
            <a:off x="5508104" y="2067694"/>
            <a:ext cx="748038" cy="44001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Block Arc 14"/>
          <p:cNvSpPr/>
          <p:nvPr/>
        </p:nvSpPr>
        <p:spPr>
          <a:xfrm rot="16200000">
            <a:off x="2552708" y="2952211"/>
            <a:ext cx="240774" cy="2409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Rectangle 36"/>
          <p:cNvSpPr/>
          <p:nvPr/>
        </p:nvSpPr>
        <p:spPr>
          <a:xfrm>
            <a:off x="3220347" y="2270591"/>
            <a:ext cx="255723" cy="21376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ardrop 6"/>
          <p:cNvSpPr/>
          <p:nvPr/>
        </p:nvSpPr>
        <p:spPr>
          <a:xfrm rot="8100000">
            <a:off x="4440657" y="1894990"/>
            <a:ext cx="215613" cy="215614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16"/>
          <p:cNvSpPr/>
          <p:nvPr/>
        </p:nvSpPr>
        <p:spPr>
          <a:xfrm rot="2700000">
            <a:off x="5795661" y="2148312"/>
            <a:ext cx="164408" cy="31279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7"/>
          <p:cNvSpPr/>
          <p:nvPr/>
        </p:nvSpPr>
        <p:spPr>
          <a:xfrm>
            <a:off x="6353492" y="3146412"/>
            <a:ext cx="241926" cy="18583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05671" y="3479272"/>
            <a:ext cx="1926735" cy="863358"/>
            <a:chOff x="803640" y="3362835"/>
            <a:chExt cx="2059657" cy="863358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6827" y="1897209"/>
            <a:ext cx="1926735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72200" y="1996424"/>
            <a:ext cx="1926735" cy="863358"/>
            <a:chOff x="803640" y="3362835"/>
            <a:chExt cx="2059657" cy="863358"/>
          </a:xfrm>
        </p:grpSpPr>
        <p:sp>
          <p:nvSpPr>
            <p:cNvPr id="31" name="TextBox 3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230" y="3587785"/>
            <a:ext cx="1926735" cy="863358"/>
            <a:chOff x="803640" y="3362835"/>
            <a:chExt cx="2059657" cy="863358"/>
          </a:xfrm>
        </p:grpSpPr>
        <p:sp>
          <p:nvSpPr>
            <p:cNvPr id="34" name="TextBox 3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076655" y="1036464"/>
            <a:ext cx="2974789" cy="678692"/>
            <a:chOff x="803640" y="3362835"/>
            <a:chExt cx="2059657" cy="678692"/>
          </a:xfrm>
        </p:grpSpPr>
        <p:sp>
          <p:nvSpPr>
            <p:cNvPr id="37" name="TextBox 3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3" name="Oval 8"/>
          <p:cNvSpPr/>
          <p:nvPr/>
        </p:nvSpPr>
        <p:spPr>
          <a:xfrm rot="9231581">
            <a:off x="5779314" y="3197084"/>
            <a:ext cx="380119" cy="914845"/>
          </a:xfrm>
          <a:custGeom>
            <a:avLst/>
            <a:gdLst/>
            <a:ahLst/>
            <a:cxnLst/>
            <a:rect l="l" t="t" r="r" b="b"/>
            <a:pathLst>
              <a:path w="380119" h="914845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449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서울로 떠나는 캠핑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6012160" y="3706868"/>
            <a:ext cx="2808312" cy="12083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1F98F50-A2B9-4892-BE78-7C74FD4A371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245CBA2D-5046-4AB0-8943-865ADCD3B1E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5A54025B-ED20-4159-9FE9-E0AB01E31AEB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332603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2051720" y="2285599"/>
            <a:ext cx="4968552" cy="2527086"/>
            <a:chOff x="2051720" y="2273542"/>
            <a:chExt cx="4968552" cy="2527086"/>
          </a:xfrm>
        </p:grpSpPr>
        <p:pic>
          <p:nvPicPr>
            <p:cNvPr id="86" name="Picture 3" descr="D:\Fullppt\005-PNG이미지\노트북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273542"/>
              <a:ext cx="4968552" cy="252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3419872" y="2628899"/>
              <a:ext cx="2333228" cy="1704561"/>
            </a:xfrm>
            <a:prstGeom prst="rect">
              <a:avLst/>
            </a:prstGeom>
            <a:solidFill>
              <a:srgbClr val="179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0" name="Oval 89"/>
          <p:cNvSpPr/>
          <p:nvPr/>
        </p:nvSpPr>
        <p:spPr>
          <a:xfrm rot="-900000">
            <a:off x="5667244" y="1611266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 rot="900000">
            <a:off x="4164984" y="1873770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Rectangle 91"/>
          <p:cNvSpPr/>
          <p:nvPr/>
        </p:nvSpPr>
        <p:spPr>
          <a:xfrm rot="-900000">
            <a:off x="3377973" y="1464932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Oval 89"/>
          <p:cNvSpPr/>
          <p:nvPr/>
        </p:nvSpPr>
        <p:spPr>
          <a:xfrm>
            <a:off x="3712481" y="1904764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6" name="Oval 89"/>
          <p:cNvSpPr/>
          <p:nvPr/>
        </p:nvSpPr>
        <p:spPr>
          <a:xfrm rot="-900000">
            <a:off x="2888440" y="2046159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7" name="Rectangle 91"/>
          <p:cNvSpPr/>
          <p:nvPr/>
        </p:nvSpPr>
        <p:spPr>
          <a:xfrm rot="900000">
            <a:off x="4755173" y="3129895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Rectangle 91"/>
          <p:cNvSpPr/>
          <p:nvPr/>
        </p:nvSpPr>
        <p:spPr>
          <a:xfrm>
            <a:off x="5062229" y="1871651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Oval 89"/>
          <p:cNvSpPr/>
          <p:nvPr/>
        </p:nvSpPr>
        <p:spPr>
          <a:xfrm rot="-900000">
            <a:off x="4279429" y="3574175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0" name="Oval 89"/>
          <p:cNvSpPr/>
          <p:nvPr/>
        </p:nvSpPr>
        <p:spPr>
          <a:xfrm>
            <a:off x="5644384" y="2215150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1" name="Rectangle 91"/>
          <p:cNvSpPr/>
          <p:nvPr/>
        </p:nvSpPr>
        <p:spPr>
          <a:xfrm rot="-900000">
            <a:off x="3259857" y="2897829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Rectangle 91"/>
          <p:cNvSpPr/>
          <p:nvPr/>
        </p:nvSpPr>
        <p:spPr>
          <a:xfrm rot="-900000">
            <a:off x="5164325" y="312996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Oval 89"/>
          <p:cNvSpPr/>
          <p:nvPr/>
        </p:nvSpPr>
        <p:spPr>
          <a:xfrm>
            <a:off x="3585263" y="253687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4" name="Oval 89"/>
          <p:cNvSpPr/>
          <p:nvPr/>
        </p:nvSpPr>
        <p:spPr>
          <a:xfrm rot="900000">
            <a:off x="3585263" y="253687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5" name="Rectangle 91"/>
          <p:cNvSpPr/>
          <p:nvPr/>
        </p:nvSpPr>
        <p:spPr>
          <a:xfrm>
            <a:off x="4051066" y="253270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Rectangle 91"/>
          <p:cNvSpPr/>
          <p:nvPr/>
        </p:nvSpPr>
        <p:spPr>
          <a:xfrm>
            <a:off x="4523645" y="222146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Oval 89"/>
          <p:cNvSpPr/>
          <p:nvPr/>
        </p:nvSpPr>
        <p:spPr>
          <a:xfrm>
            <a:off x="5205168" y="3497803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8" name="Oval 89"/>
          <p:cNvSpPr/>
          <p:nvPr/>
        </p:nvSpPr>
        <p:spPr>
          <a:xfrm rot="-900000">
            <a:off x="5926468" y="241923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91"/>
          <p:cNvSpPr/>
          <p:nvPr/>
        </p:nvSpPr>
        <p:spPr>
          <a:xfrm>
            <a:off x="5627398" y="270741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91"/>
          <p:cNvSpPr/>
          <p:nvPr/>
        </p:nvSpPr>
        <p:spPr>
          <a:xfrm rot="-900000">
            <a:off x="3273815" y="1889586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Oval 89"/>
          <p:cNvSpPr/>
          <p:nvPr/>
        </p:nvSpPr>
        <p:spPr>
          <a:xfrm>
            <a:off x="5115962" y="265015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" name="Oval 89"/>
          <p:cNvSpPr/>
          <p:nvPr/>
        </p:nvSpPr>
        <p:spPr>
          <a:xfrm>
            <a:off x="3820140" y="335577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3" name="Rectangle 91"/>
          <p:cNvSpPr/>
          <p:nvPr/>
        </p:nvSpPr>
        <p:spPr>
          <a:xfrm>
            <a:off x="4052983" y="334803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Rectangle 91"/>
          <p:cNvSpPr/>
          <p:nvPr/>
        </p:nvSpPr>
        <p:spPr>
          <a:xfrm rot="900000">
            <a:off x="4828445" y="2526265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Oval 89"/>
          <p:cNvSpPr/>
          <p:nvPr/>
        </p:nvSpPr>
        <p:spPr>
          <a:xfrm rot="-900000">
            <a:off x="3986824" y="285075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6" name="Oval 89"/>
          <p:cNvSpPr/>
          <p:nvPr/>
        </p:nvSpPr>
        <p:spPr>
          <a:xfrm>
            <a:off x="4566759" y="318944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7" name="Rectangle 91"/>
          <p:cNvSpPr/>
          <p:nvPr/>
        </p:nvSpPr>
        <p:spPr>
          <a:xfrm>
            <a:off x="4339979" y="292613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Rectangle 91"/>
          <p:cNvSpPr/>
          <p:nvPr/>
        </p:nvSpPr>
        <p:spPr>
          <a:xfrm>
            <a:off x="5164325" y="156247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Oval 89"/>
          <p:cNvSpPr/>
          <p:nvPr/>
        </p:nvSpPr>
        <p:spPr>
          <a:xfrm>
            <a:off x="3986826" y="156664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Oval 89"/>
          <p:cNvSpPr/>
          <p:nvPr/>
        </p:nvSpPr>
        <p:spPr>
          <a:xfrm>
            <a:off x="3795123" y="144502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1" name="Rectangle 91"/>
          <p:cNvSpPr/>
          <p:nvPr/>
        </p:nvSpPr>
        <p:spPr>
          <a:xfrm rot="-900000">
            <a:off x="4333080" y="155190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ectangle 91"/>
          <p:cNvSpPr/>
          <p:nvPr/>
        </p:nvSpPr>
        <p:spPr>
          <a:xfrm>
            <a:off x="4437249" y="1354333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Oval 89"/>
          <p:cNvSpPr/>
          <p:nvPr/>
        </p:nvSpPr>
        <p:spPr>
          <a:xfrm>
            <a:off x="4870479" y="183538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4" name="Oval 89"/>
          <p:cNvSpPr/>
          <p:nvPr/>
        </p:nvSpPr>
        <p:spPr>
          <a:xfrm>
            <a:off x="4139226" y="1719046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5" name="Rectangle 91"/>
          <p:cNvSpPr/>
          <p:nvPr/>
        </p:nvSpPr>
        <p:spPr>
          <a:xfrm rot="-900000">
            <a:off x="4605029" y="1714875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ectangle 91"/>
          <p:cNvSpPr/>
          <p:nvPr/>
        </p:nvSpPr>
        <p:spPr>
          <a:xfrm rot="900000">
            <a:off x="5469125" y="1867275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Oval 89"/>
          <p:cNvSpPr/>
          <p:nvPr/>
        </p:nvSpPr>
        <p:spPr>
          <a:xfrm rot="900000">
            <a:off x="4384494" y="3358802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8" name="Oval 89"/>
          <p:cNvSpPr/>
          <p:nvPr/>
        </p:nvSpPr>
        <p:spPr>
          <a:xfrm>
            <a:off x="4585931" y="2681630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9" name="Rectangle 91"/>
          <p:cNvSpPr/>
          <p:nvPr/>
        </p:nvSpPr>
        <p:spPr>
          <a:xfrm rot="-900000">
            <a:off x="4833927" y="2156470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Rectangle 91"/>
          <p:cNvSpPr/>
          <p:nvPr/>
        </p:nvSpPr>
        <p:spPr>
          <a:xfrm>
            <a:off x="5621525" y="2019676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Oval 89"/>
          <p:cNvSpPr/>
          <p:nvPr/>
        </p:nvSpPr>
        <p:spPr>
          <a:xfrm rot="900000">
            <a:off x="4619999" y="2011605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2" name="Oval 89"/>
          <p:cNvSpPr/>
          <p:nvPr/>
        </p:nvSpPr>
        <p:spPr>
          <a:xfrm>
            <a:off x="5516353" y="3446864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3" name="Rectangle 91"/>
          <p:cNvSpPr/>
          <p:nvPr/>
        </p:nvSpPr>
        <p:spPr>
          <a:xfrm>
            <a:off x="3598317" y="2887442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Rectangle 91"/>
          <p:cNvSpPr/>
          <p:nvPr/>
        </p:nvSpPr>
        <p:spPr>
          <a:xfrm rot="900000">
            <a:off x="5316725" y="2269827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Oval 89"/>
          <p:cNvSpPr/>
          <p:nvPr/>
        </p:nvSpPr>
        <p:spPr>
          <a:xfrm>
            <a:off x="4596426" y="2176248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6" name="Oval 89"/>
          <p:cNvSpPr/>
          <p:nvPr/>
        </p:nvSpPr>
        <p:spPr>
          <a:xfrm>
            <a:off x="4596426" y="2176249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7" name="Rectangle 91"/>
          <p:cNvSpPr/>
          <p:nvPr/>
        </p:nvSpPr>
        <p:spPr>
          <a:xfrm>
            <a:off x="5062229" y="2172078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Rectangle 91"/>
          <p:cNvSpPr/>
          <p:nvPr/>
        </p:nvSpPr>
        <p:spPr>
          <a:xfrm rot="-900000">
            <a:off x="5357568" y="2639978"/>
            <a:ext cx="45719" cy="104038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Oval 89"/>
          <p:cNvSpPr/>
          <p:nvPr/>
        </p:nvSpPr>
        <p:spPr>
          <a:xfrm rot="900000">
            <a:off x="4346756" y="2552484"/>
            <a:ext cx="68135" cy="101774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1" name="Oval 89"/>
          <p:cNvSpPr/>
          <p:nvPr/>
        </p:nvSpPr>
        <p:spPr>
          <a:xfrm rot="900000">
            <a:off x="4861045" y="1202856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2" name="Oval 89"/>
          <p:cNvSpPr/>
          <p:nvPr/>
        </p:nvSpPr>
        <p:spPr>
          <a:xfrm rot="-900000">
            <a:off x="5562198" y="3028630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3" name="Rectangle 91"/>
          <p:cNvSpPr/>
          <p:nvPr/>
        </p:nvSpPr>
        <p:spPr>
          <a:xfrm rot="-900000">
            <a:off x="5050781" y="3732095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Oval 89"/>
          <p:cNvSpPr/>
          <p:nvPr/>
        </p:nvSpPr>
        <p:spPr>
          <a:xfrm rot="900000">
            <a:off x="3119082" y="3277783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5" name="Rectangle 91"/>
          <p:cNvSpPr/>
          <p:nvPr/>
        </p:nvSpPr>
        <p:spPr>
          <a:xfrm>
            <a:off x="3519108" y="3168373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Oval 89"/>
          <p:cNvSpPr/>
          <p:nvPr/>
        </p:nvSpPr>
        <p:spPr>
          <a:xfrm rot="-900000">
            <a:off x="3576282" y="373498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7" name="Oval 89"/>
          <p:cNvSpPr/>
          <p:nvPr/>
        </p:nvSpPr>
        <p:spPr>
          <a:xfrm>
            <a:off x="3520645" y="230755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9" name="Rectangle 91"/>
          <p:cNvSpPr/>
          <p:nvPr/>
        </p:nvSpPr>
        <p:spPr>
          <a:xfrm>
            <a:off x="3906763" y="3628789"/>
            <a:ext cx="81687" cy="185886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Oval 89"/>
          <p:cNvSpPr/>
          <p:nvPr/>
        </p:nvSpPr>
        <p:spPr>
          <a:xfrm>
            <a:off x="4732036" y="3773780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1" name="Oval 89"/>
          <p:cNvSpPr/>
          <p:nvPr/>
        </p:nvSpPr>
        <p:spPr>
          <a:xfrm>
            <a:off x="4756877" y="2792886"/>
            <a:ext cx="178412" cy="266495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2" name="Rectangle 91"/>
          <p:cNvSpPr/>
          <p:nvPr/>
        </p:nvSpPr>
        <p:spPr>
          <a:xfrm rot="900000">
            <a:off x="3060359" y="1104390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Oval 89"/>
          <p:cNvSpPr/>
          <p:nvPr/>
        </p:nvSpPr>
        <p:spPr>
          <a:xfrm>
            <a:off x="3997195" y="1003125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4" name="Rectangle 91"/>
          <p:cNvSpPr/>
          <p:nvPr/>
        </p:nvSpPr>
        <p:spPr>
          <a:xfrm rot="-900000">
            <a:off x="6227796" y="3405611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Rectangle 91"/>
          <p:cNvSpPr/>
          <p:nvPr/>
        </p:nvSpPr>
        <p:spPr>
          <a:xfrm rot="-900000">
            <a:off x="6613676" y="1996617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Oval 89"/>
          <p:cNvSpPr/>
          <p:nvPr/>
        </p:nvSpPr>
        <p:spPr>
          <a:xfrm rot="-900000">
            <a:off x="6072594" y="3689406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7" name="Oval 89"/>
          <p:cNvSpPr/>
          <p:nvPr/>
        </p:nvSpPr>
        <p:spPr>
          <a:xfrm>
            <a:off x="3688313" y="125913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8" name="Oval 89"/>
          <p:cNvSpPr/>
          <p:nvPr/>
        </p:nvSpPr>
        <p:spPr>
          <a:xfrm>
            <a:off x="6497851" y="302440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9" name="Oval 89"/>
          <p:cNvSpPr/>
          <p:nvPr/>
        </p:nvSpPr>
        <p:spPr>
          <a:xfrm>
            <a:off x="6559149" y="254410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1" name="Rectangle 91"/>
          <p:cNvSpPr/>
          <p:nvPr/>
        </p:nvSpPr>
        <p:spPr>
          <a:xfrm rot="-900000">
            <a:off x="2968206" y="2603164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Rectangle 91"/>
          <p:cNvSpPr/>
          <p:nvPr/>
        </p:nvSpPr>
        <p:spPr>
          <a:xfrm rot="900000">
            <a:off x="5406108" y="1119716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Oval 89"/>
          <p:cNvSpPr/>
          <p:nvPr/>
        </p:nvSpPr>
        <p:spPr>
          <a:xfrm>
            <a:off x="6043672" y="2006310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4" name="Rectangle 91"/>
          <p:cNvSpPr/>
          <p:nvPr/>
        </p:nvSpPr>
        <p:spPr>
          <a:xfrm rot="900000">
            <a:off x="6104620" y="1449661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Oval 89"/>
          <p:cNvSpPr/>
          <p:nvPr/>
        </p:nvSpPr>
        <p:spPr>
          <a:xfrm>
            <a:off x="6082543" y="2832924"/>
            <a:ext cx="342784" cy="51201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6" name="Oval 89"/>
          <p:cNvSpPr/>
          <p:nvPr/>
        </p:nvSpPr>
        <p:spPr>
          <a:xfrm>
            <a:off x="2936484" y="1729010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7" name="Oval 89"/>
          <p:cNvSpPr/>
          <p:nvPr/>
        </p:nvSpPr>
        <p:spPr>
          <a:xfrm>
            <a:off x="6310119" y="2617845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8" name="Oval 89"/>
          <p:cNvSpPr/>
          <p:nvPr/>
        </p:nvSpPr>
        <p:spPr>
          <a:xfrm>
            <a:off x="4700144" y="110241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9" name="Oval 89"/>
          <p:cNvSpPr/>
          <p:nvPr/>
        </p:nvSpPr>
        <p:spPr>
          <a:xfrm>
            <a:off x="5735776" y="3678581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0" name="Oval 89"/>
          <p:cNvSpPr/>
          <p:nvPr/>
        </p:nvSpPr>
        <p:spPr>
          <a:xfrm>
            <a:off x="5979938" y="3446864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1" name="Oval 89"/>
          <p:cNvSpPr/>
          <p:nvPr/>
        </p:nvSpPr>
        <p:spPr>
          <a:xfrm>
            <a:off x="2780198" y="3027919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2" name="Rectangle 91"/>
          <p:cNvSpPr/>
          <p:nvPr/>
        </p:nvSpPr>
        <p:spPr>
          <a:xfrm rot="900000">
            <a:off x="2428849" y="2803314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Oval 89"/>
          <p:cNvSpPr/>
          <p:nvPr/>
        </p:nvSpPr>
        <p:spPr>
          <a:xfrm>
            <a:off x="2787303" y="3398037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5" name="Rectangle 91"/>
          <p:cNvSpPr/>
          <p:nvPr/>
        </p:nvSpPr>
        <p:spPr>
          <a:xfrm rot="900000">
            <a:off x="2826647" y="3596196"/>
            <a:ext cx="219672" cy="499885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Rectangle 91"/>
          <p:cNvSpPr/>
          <p:nvPr/>
        </p:nvSpPr>
        <p:spPr>
          <a:xfrm rot="-900000">
            <a:off x="2592781" y="1943742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Oval 89"/>
          <p:cNvSpPr/>
          <p:nvPr/>
        </p:nvSpPr>
        <p:spPr>
          <a:xfrm>
            <a:off x="2538254" y="2491232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8" name="Rectangle 91"/>
          <p:cNvSpPr/>
          <p:nvPr/>
        </p:nvSpPr>
        <p:spPr>
          <a:xfrm rot="-900000">
            <a:off x="5852793" y="3948997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Oval 89"/>
          <p:cNvSpPr/>
          <p:nvPr/>
        </p:nvSpPr>
        <p:spPr>
          <a:xfrm>
            <a:off x="6391919" y="3834089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0" name="Rectangle 91"/>
          <p:cNvSpPr/>
          <p:nvPr/>
        </p:nvSpPr>
        <p:spPr>
          <a:xfrm rot="-900000">
            <a:off x="2760924" y="1222848"/>
            <a:ext cx="114335" cy="260180"/>
          </a:xfrm>
          <a:custGeom>
            <a:avLst/>
            <a:gdLst/>
            <a:ahLst/>
            <a:cxnLst/>
            <a:rect l="l" t="t" r="r" b="b"/>
            <a:pathLst>
              <a:path w="219672" h="499885">
                <a:moveTo>
                  <a:pt x="123752" y="0"/>
                </a:moveTo>
                <a:lnTo>
                  <a:pt x="219672" y="0"/>
                </a:lnTo>
                <a:lnTo>
                  <a:pt x="219672" y="619"/>
                </a:lnTo>
                <a:lnTo>
                  <a:pt x="219672" y="499885"/>
                </a:lnTo>
                <a:lnTo>
                  <a:pt x="123752" y="499885"/>
                </a:lnTo>
                <a:lnTo>
                  <a:pt x="123752" y="178994"/>
                </a:lnTo>
                <a:cubicBezTo>
                  <a:pt x="91157" y="207137"/>
                  <a:pt x="48729" y="222241"/>
                  <a:pt x="2739" y="223481"/>
                </a:cubicBezTo>
                <a:lnTo>
                  <a:pt x="0" y="121892"/>
                </a:lnTo>
                <a:cubicBezTo>
                  <a:pt x="65703" y="120120"/>
                  <a:pt x="118046" y="66347"/>
                  <a:pt x="118046" y="620"/>
                </a:cubicBezTo>
                <a:lnTo>
                  <a:pt x="123752" y="62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Oval 89"/>
          <p:cNvSpPr/>
          <p:nvPr/>
        </p:nvSpPr>
        <p:spPr>
          <a:xfrm>
            <a:off x="2706397" y="1770338"/>
            <a:ext cx="127467" cy="190398"/>
          </a:xfrm>
          <a:custGeom>
            <a:avLst/>
            <a:gdLst/>
            <a:ahLst/>
            <a:cxnLst/>
            <a:rect l="l" t="t" r="r" b="b"/>
            <a:pathLst>
              <a:path w="342784" h="512018">
                <a:moveTo>
                  <a:pt x="171392" y="81077"/>
                </a:moveTo>
                <a:cubicBezTo>
                  <a:pt x="133776" y="81077"/>
                  <a:pt x="103283" y="159397"/>
                  <a:pt x="103283" y="256009"/>
                </a:cubicBezTo>
                <a:cubicBezTo>
                  <a:pt x="103283" y="352621"/>
                  <a:pt x="133776" y="430941"/>
                  <a:pt x="171392" y="430941"/>
                </a:cubicBezTo>
                <a:cubicBezTo>
                  <a:pt x="209008" y="430941"/>
                  <a:pt x="239501" y="352621"/>
                  <a:pt x="239501" y="256009"/>
                </a:cubicBezTo>
                <a:cubicBezTo>
                  <a:pt x="239501" y="159397"/>
                  <a:pt x="209008" y="81077"/>
                  <a:pt x="171392" y="81077"/>
                </a:cubicBezTo>
                <a:close/>
                <a:moveTo>
                  <a:pt x="171392" y="0"/>
                </a:moveTo>
                <a:cubicBezTo>
                  <a:pt x="266049" y="0"/>
                  <a:pt x="342784" y="114619"/>
                  <a:pt x="342784" y="256009"/>
                </a:cubicBezTo>
                <a:cubicBezTo>
                  <a:pt x="342784" y="397399"/>
                  <a:pt x="266049" y="512018"/>
                  <a:pt x="171392" y="512018"/>
                </a:cubicBezTo>
                <a:cubicBezTo>
                  <a:pt x="76735" y="512018"/>
                  <a:pt x="0" y="397399"/>
                  <a:pt x="0" y="256009"/>
                </a:cubicBezTo>
                <a:cubicBezTo>
                  <a:pt x="0" y="114619"/>
                  <a:pt x="76735" y="0"/>
                  <a:pt x="17139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259806" y="2304603"/>
            <a:ext cx="1926735" cy="863358"/>
            <a:chOff x="803640" y="3362835"/>
            <a:chExt cx="2059657" cy="863358"/>
          </a:xfrm>
        </p:grpSpPr>
        <p:sp>
          <p:nvSpPr>
            <p:cNvPr id="183" name="TextBox 18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57033" y="3705435"/>
            <a:ext cx="1926735" cy="863358"/>
            <a:chOff x="803640" y="3362835"/>
            <a:chExt cx="2059657" cy="863358"/>
          </a:xfrm>
        </p:grpSpPr>
        <p:sp>
          <p:nvSpPr>
            <p:cNvPr id="186" name="TextBox 18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57033" y="1142952"/>
            <a:ext cx="1926735" cy="863358"/>
            <a:chOff x="803640" y="3362835"/>
            <a:chExt cx="2059657" cy="863358"/>
          </a:xfrm>
        </p:grpSpPr>
        <p:sp>
          <p:nvSpPr>
            <p:cNvPr id="189" name="TextBox 18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7037753" y="2301192"/>
            <a:ext cx="1926735" cy="863358"/>
            <a:chOff x="803640" y="3362835"/>
            <a:chExt cx="2059657" cy="863358"/>
          </a:xfrm>
        </p:grpSpPr>
        <p:sp>
          <p:nvSpPr>
            <p:cNvPr id="192" name="TextBox 19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6677713" y="3702024"/>
            <a:ext cx="1926735" cy="863358"/>
            <a:chOff x="803640" y="3362835"/>
            <a:chExt cx="2059657" cy="863358"/>
          </a:xfrm>
        </p:grpSpPr>
        <p:sp>
          <p:nvSpPr>
            <p:cNvPr id="195" name="TextBox 19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6677713" y="1139541"/>
            <a:ext cx="1926735" cy="863358"/>
            <a:chOff x="803640" y="3362835"/>
            <a:chExt cx="2059657" cy="863358"/>
          </a:xfrm>
        </p:grpSpPr>
        <p:sp>
          <p:nvSpPr>
            <p:cNvPr id="198" name="TextBox 19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 flipH="1">
            <a:off x="2789224" y="3122553"/>
            <a:ext cx="2440058" cy="1587592"/>
            <a:chOff x="5868144" y="3002906"/>
            <a:chExt cx="2440058" cy="1587592"/>
          </a:xfrm>
          <a:solidFill>
            <a:schemeClr val="accent1">
              <a:alpha val="70000"/>
            </a:schemeClr>
          </a:solidFill>
        </p:grpSpPr>
        <p:sp>
          <p:nvSpPr>
            <p:cNvPr id="5" name="Freeform 4"/>
            <p:cNvSpPr/>
            <p:nvPr/>
          </p:nvSpPr>
          <p:spPr>
            <a:xfrm>
              <a:off x="5868144" y="3153704"/>
              <a:ext cx="1556604" cy="1436794"/>
            </a:xfrm>
            <a:custGeom>
              <a:avLst/>
              <a:gdLst>
                <a:gd name="connsiteX0" fmla="*/ 0 w 1704441"/>
                <a:gd name="connsiteY0" fmla="*/ 1411834 h 1441094"/>
                <a:gd name="connsiteX1" fmla="*/ 146304 w 1704441"/>
                <a:gd name="connsiteY1" fmla="*/ 1002182 h 1441094"/>
                <a:gd name="connsiteX2" fmla="*/ 658368 w 1704441"/>
                <a:gd name="connsiteY2" fmla="*/ 694944 h 1441094"/>
                <a:gd name="connsiteX3" fmla="*/ 621792 w 1704441"/>
                <a:gd name="connsiteY3" fmla="*/ 512064 h 1441094"/>
                <a:gd name="connsiteX4" fmla="*/ 490118 w 1704441"/>
                <a:gd name="connsiteY4" fmla="*/ 373075 h 1441094"/>
                <a:gd name="connsiteX5" fmla="*/ 555955 w 1704441"/>
                <a:gd name="connsiteY5" fmla="*/ 365760 h 1441094"/>
                <a:gd name="connsiteX6" fmla="*/ 797356 w 1704441"/>
                <a:gd name="connsiteY6" fmla="*/ 0 h 1441094"/>
                <a:gd name="connsiteX7" fmla="*/ 1082649 w 1704441"/>
                <a:gd name="connsiteY7" fmla="*/ 343814 h 1441094"/>
                <a:gd name="connsiteX8" fmla="*/ 1148486 w 1704441"/>
                <a:gd name="connsiteY8" fmla="*/ 402336 h 1441094"/>
                <a:gd name="connsiteX9" fmla="*/ 1024128 w 1704441"/>
                <a:gd name="connsiteY9" fmla="*/ 687629 h 1441094"/>
                <a:gd name="connsiteX10" fmla="*/ 1587398 w 1704441"/>
                <a:gd name="connsiteY10" fmla="*/ 914400 h 1441094"/>
                <a:gd name="connsiteX11" fmla="*/ 1704441 w 1704441"/>
                <a:gd name="connsiteY11" fmla="*/ 1441094 h 1441094"/>
                <a:gd name="connsiteX12" fmla="*/ 0 w 1704441"/>
                <a:gd name="connsiteY12" fmla="*/ 1411834 h 1441094"/>
                <a:gd name="connsiteX0" fmla="*/ 0 w 1599666"/>
                <a:gd name="connsiteY0" fmla="*/ 1421359 h 1441094"/>
                <a:gd name="connsiteX1" fmla="*/ 41529 w 1599666"/>
                <a:gd name="connsiteY1" fmla="*/ 1002182 h 1441094"/>
                <a:gd name="connsiteX2" fmla="*/ 553593 w 1599666"/>
                <a:gd name="connsiteY2" fmla="*/ 694944 h 1441094"/>
                <a:gd name="connsiteX3" fmla="*/ 517017 w 1599666"/>
                <a:gd name="connsiteY3" fmla="*/ 512064 h 1441094"/>
                <a:gd name="connsiteX4" fmla="*/ 385343 w 1599666"/>
                <a:gd name="connsiteY4" fmla="*/ 373075 h 1441094"/>
                <a:gd name="connsiteX5" fmla="*/ 451180 w 1599666"/>
                <a:gd name="connsiteY5" fmla="*/ 365760 h 1441094"/>
                <a:gd name="connsiteX6" fmla="*/ 692581 w 1599666"/>
                <a:gd name="connsiteY6" fmla="*/ 0 h 1441094"/>
                <a:gd name="connsiteX7" fmla="*/ 977874 w 1599666"/>
                <a:gd name="connsiteY7" fmla="*/ 343814 h 1441094"/>
                <a:gd name="connsiteX8" fmla="*/ 1043711 w 1599666"/>
                <a:gd name="connsiteY8" fmla="*/ 402336 h 1441094"/>
                <a:gd name="connsiteX9" fmla="*/ 919353 w 1599666"/>
                <a:gd name="connsiteY9" fmla="*/ 687629 h 1441094"/>
                <a:gd name="connsiteX10" fmla="*/ 1482623 w 1599666"/>
                <a:gd name="connsiteY10" fmla="*/ 914400 h 1441094"/>
                <a:gd name="connsiteX11" fmla="*/ 1599666 w 1599666"/>
                <a:gd name="connsiteY11" fmla="*/ 1441094 h 1441094"/>
                <a:gd name="connsiteX12" fmla="*/ 0 w 1599666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0218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2123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5675 w 1605341"/>
                <a:gd name="connsiteY0" fmla="*/ 1421359 h 1441094"/>
                <a:gd name="connsiteX1" fmla="*/ 51966 w 1605341"/>
                <a:gd name="connsiteY1" fmla="*/ 1002182 h 1441094"/>
                <a:gd name="connsiteX2" fmla="*/ 559268 w 1605341"/>
                <a:gd name="connsiteY2" fmla="*/ 694944 h 1441094"/>
                <a:gd name="connsiteX3" fmla="*/ 522692 w 1605341"/>
                <a:gd name="connsiteY3" fmla="*/ 512064 h 1441094"/>
                <a:gd name="connsiteX4" fmla="*/ 391018 w 1605341"/>
                <a:gd name="connsiteY4" fmla="*/ 373075 h 1441094"/>
                <a:gd name="connsiteX5" fmla="*/ 456855 w 1605341"/>
                <a:gd name="connsiteY5" fmla="*/ 365760 h 1441094"/>
                <a:gd name="connsiteX6" fmla="*/ 698256 w 1605341"/>
                <a:gd name="connsiteY6" fmla="*/ 0 h 1441094"/>
                <a:gd name="connsiteX7" fmla="*/ 983549 w 1605341"/>
                <a:gd name="connsiteY7" fmla="*/ 343814 h 1441094"/>
                <a:gd name="connsiteX8" fmla="*/ 1049386 w 1605341"/>
                <a:gd name="connsiteY8" fmla="*/ 402336 h 1441094"/>
                <a:gd name="connsiteX9" fmla="*/ 925028 w 1605341"/>
                <a:gd name="connsiteY9" fmla="*/ 687629 h 1441094"/>
                <a:gd name="connsiteX10" fmla="*/ 1488298 w 1605341"/>
                <a:gd name="connsiteY10" fmla="*/ 914400 h 1441094"/>
                <a:gd name="connsiteX11" fmla="*/ 1605341 w 1605341"/>
                <a:gd name="connsiteY11" fmla="*/ 1441094 h 1441094"/>
                <a:gd name="connsiteX12" fmla="*/ 5675 w 1605341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3511 h 1443246"/>
                <a:gd name="connsiteX1" fmla="*/ 51694 w 1605069"/>
                <a:gd name="connsiteY1" fmla="*/ 1004334 h 1443246"/>
                <a:gd name="connsiteX2" fmla="*/ 544709 w 1605069"/>
                <a:gd name="connsiteY2" fmla="*/ 754246 h 1443246"/>
                <a:gd name="connsiteX3" fmla="*/ 503370 w 1605069"/>
                <a:gd name="connsiteY3" fmla="*/ 540410 h 1443246"/>
                <a:gd name="connsiteX4" fmla="*/ 426465 w 1605069"/>
                <a:gd name="connsiteY4" fmla="*/ 391896 h 1443246"/>
                <a:gd name="connsiteX5" fmla="*/ 456583 w 1605069"/>
                <a:gd name="connsiteY5" fmla="*/ 367912 h 1443246"/>
                <a:gd name="connsiteX6" fmla="*/ 697984 w 1605069"/>
                <a:gd name="connsiteY6" fmla="*/ 2152 h 1443246"/>
                <a:gd name="connsiteX7" fmla="*/ 983277 w 1605069"/>
                <a:gd name="connsiteY7" fmla="*/ 345966 h 1443246"/>
                <a:gd name="connsiteX8" fmla="*/ 1001489 w 1605069"/>
                <a:gd name="connsiteY8" fmla="*/ 492594 h 1443246"/>
                <a:gd name="connsiteX9" fmla="*/ 979525 w 1605069"/>
                <a:gd name="connsiteY9" fmla="*/ 775506 h 1443246"/>
                <a:gd name="connsiteX10" fmla="*/ 1473738 w 1605069"/>
                <a:gd name="connsiteY10" fmla="*/ 892739 h 1443246"/>
                <a:gd name="connsiteX11" fmla="*/ 1605069 w 1605069"/>
                <a:gd name="connsiteY11" fmla="*/ 1443246 h 1443246"/>
                <a:gd name="connsiteX12" fmla="*/ 5403 w 1605069"/>
                <a:gd name="connsiteY12" fmla="*/ 1423511 h 1443246"/>
                <a:gd name="connsiteX0" fmla="*/ 5403 w 1605069"/>
                <a:gd name="connsiteY0" fmla="*/ 1414063 h 1433798"/>
                <a:gd name="connsiteX1" fmla="*/ 51694 w 1605069"/>
                <a:gd name="connsiteY1" fmla="*/ 994886 h 1433798"/>
                <a:gd name="connsiteX2" fmla="*/ 544709 w 1605069"/>
                <a:gd name="connsiteY2" fmla="*/ 744798 h 1433798"/>
                <a:gd name="connsiteX3" fmla="*/ 503370 w 1605069"/>
                <a:gd name="connsiteY3" fmla="*/ 530962 h 1433798"/>
                <a:gd name="connsiteX4" fmla="*/ 426465 w 1605069"/>
                <a:gd name="connsiteY4" fmla="*/ 382448 h 1433798"/>
                <a:gd name="connsiteX5" fmla="*/ 456583 w 1605069"/>
                <a:gd name="connsiteY5" fmla="*/ 358464 h 1433798"/>
                <a:gd name="connsiteX6" fmla="*/ 702747 w 1605069"/>
                <a:gd name="connsiteY6" fmla="*/ 2229 h 1433798"/>
                <a:gd name="connsiteX7" fmla="*/ 983277 w 1605069"/>
                <a:gd name="connsiteY7" fmla="*/ 336518 h 1433798"/>
                <a:gd name="connsiteX8" fmla="*/ 1001489 w 1605069"/>
                <a:gd name="connsiteY8" fmla="*/ 483146 h 1433798"/>
                <a:gd name="connsiteX9" fmla="*/ 979525 w 1605069"/>
                <a:gd name="connsiteY9" fmla="*/ 766058 h 1433798"/>
                <a:gd name="connsiteX10" fmla="*/ 1473738 w 1605069"/>
                <a:gd name="connsiteY10" fmla="*/ 883291 h 1433798"/>
                <a:gd name="connsiteX11" fmla="*/ 1605069 w 1605069"/>
                <a:gd name="connsiteY11" fmla="*/ 1433798 h 1433798"/>
                <a:gd name="connsiteX12" fmla="*/ 5403 w 1605069"/>
                <a:gd name="connsiteY12" fmla="*/ 1414063 h 1433798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6370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66648 w 1597979"/>
                <a:gd name="connsiteY9" fmla="*/ 881197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28711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6588225" y="3002906"/>
              <a:ext cx="1719977" cy="1587592"/>
            </a:xfrm>
            <a:custGeom>
              <a:avLst/>
              <a:gdLst>
                <a:gd name="connsiteX0" fmla="*/ 0 w 1704441"/>
                <a:gd name="connsiteY0" fmla="*/ 1411834 h 1441094"/>
                <a:gd name="connsiteX1" fmla="*/ 146304 w 1704441"/>
                <a:gd name="connsiteY1" fmla="*/ 1002182 h 1441094"/>
                <a:gd name="connsiteX2" fmla="*/ 658368 w 1704441"/>
                <a:gd name="connsiteY2" fmla="*/ 694944 h 1441094"/>
                <a:gd name="connsiteX3" fmla="*/ 621792 w 1704441"/>
                <a:gd name="connsiteY3" fmla="*/ 512064 h 1441094"/>
                <a:gd name="connsiteX4" fmla="*/ 490118 w 1704441"/>
                <a:gd name="connsiteY4" fmla="*/ 373075 h 1441094"/>
                <a:gd name="connsiteX5" fmla="*/ 555955 w 1704441"/>
                <a:gd name="connsiteY5" fmla="*/ 365760 h 1441094"/>
                <a:gd name="connsiteX6" fmla="*/ 797356 w 1704441"/>
                <a:gd name="connsiteY6" fmla="*/ 0 h 1441094"/>
                <a:gd name="connsiteX7" fmla="*/ 1082649 w 1704441"/>
                <a:gd name="connsiteY7" fmla="*/ 343814 h 1441094"/>
                <a:gd name="connsiteX8" fmla="*/ 1148486 w 1704441"/>
                <a:gd name="connsiteY8" fmla="*/ 402336 h 1441094"/>
                <a:gd name="connsiteX9" fmla="*/ 1024128 w 1704441"/>
                <a:gd name="connsiteY9" fmla="*/ 687629 h 1441094"/>
                <a:gd name="connsiteX10" fmla="*/ 1587398 w 1704441"/>
                <a:gd name="connsiteY10" fmla="*/ 914400 h 1441094"/>
                <a:gd name="connsiteX11" fmla="*/ 1704441 w 1704441"/>
                <a:gd name="connsiteY11" fmla="*/ 1441094 h 1441094"/>
                <a:gd name="connsiteX12" fmla="*/ 0 w 1704441"/>
                <a:gd name="connsiteY12" fmla="*/ 1411834 h 1441094"/>
                <a:gd name="connsiteX0" fmla="*/ 0 w 1599666"/>
                <a:gd name="connsiteY0" fmla="*/ 1421359 h 1441094"/>
                <a:gd name="connsiteX1" fmla="*/ 41529 w 1599666"/>
                <a:gd name="connsiteY1" fmla="*/ 1002182 h 1441094"/>
                <a:gd name="connsiteX2" fmla="*/ 553593 w 1599666"/>
                <a:gd name="connsiteY2" fmla="*/ 694944 h 1441094"/>
                <a:gd name="connsiteX3" fmla="*/ 517017 w 1599666"/>
                <a:gd name="connsiteY3" fmla="*/ 512064 h 1441094"/>
                <a:gd name="connsiteX4" fmla="*/ 385343 w 1599666"/>
                <a:gd name="connsiteY4" fmla="*/ 373075 h 1441094"/>
                <a:gd name="connsiteX5" fmla="*/ 451180 w 1599666"/>
                <a:gd name="connsiteY5" fmla="*/ 365760 h 1441094"/>
                <a:gd name="connsiteX6" fmla="*/ 692581 w 1599666"/>
                <a:gd name="connsiteY6" fmla="*/ 0 h 1441094"/>
                <a:gd name="connsiteX7" fmla="*/ 977874 w 1599666"/>
                <a:gd name="connsiteY7" fmla="*/ 343814 h 1441094"/>
                <a:gd name="connsiteX8" fmla="*/ 1043711 w 1599666"/>
                <a:gd name="connsiteY8" fmla="*/ 402336 h 1441094"/>
                <a:gd name="connsiteX9" fmla="*/ 919353 w 1599666"/>
                <a:gd name="connsiteY9" fmla="*/ 687629 h 1441094"/>
                <a:gd name="connsiteX10" fmla="*/ 1482623 w 1599666"/>
                <a:gd name="connsiteY10" fmla="*/ 914400 h 1441094"/>
                <a:gd name="connsiteX11" fmla="*/ 1599666 w 1599666"/>
                <a:gd name="connsiteY11" fmla="*/ 1441094 h 1441094"/>
                <a:gd name="connsiteX12" fmla="*/ 0 w 1599666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0218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2123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5675 w 1605341"/>
                <a:gd name="connsiteY0" fmla="*/ 1421359 h 1441094"/>
                <a:gd name="connsiteX1" fmla="*/ 51966 w 1605341"/>
                <a:gd name="connsiteY1" fmla="*/ 1002182 h 1441094"/>
                <a:gd name="connsiteX2" fmla="*/ 559268 w 1605341"/>
                <a:gd name="connsiteY2" fmla="*/ 694944 h 1441094"/>
                <a:gd name="connsiteX3" fmla="*/ 522692 w 1605341"/>
                <a:gd name="connsiteY3" fmla="*/ 512064 h 1441094"/>
                <a:gd name="connsiteX4" fmla="*/ 391018 w 1605341"/>
                <a:gd name="connsiteY4" fmla="*/ 373075 h 1441094"/>
                <a:gd name="connsiteX5" fmla="*/ 456855 w 1605341"/>
                <a:gd name="connsiteY5" fmla="*/ 365760 h 1441094"/>
                <a:gd name="connsiteX6" fmla="*/ 698256 w 1605341"/>
                <a:gd name="connsiteY6" fmla="*/ 0 h 1441094"/>
                <a:gd name="connsiteX7" fmla="*/ 983549 w 1605341"/>
                <a:gd name="connsiteY7" fmla="*/ 343814 h 1441094"/>
                <a:gd name="connsiteX8" fmla="*/ 1049386 w 1605341"/>
                <a:gd name="connsiteY8" fmla="*/ 402336 h 1441094"/>
                <a:gd name="connsiteX9" fmla="*/ 925028 w 1605341"/>
                <a:gd name="connsiteY9" fmla="*/ 687629 h 1441094"/>
                <a:gd name="connsiteX10" fmla="*/ 1488298 w 1605341"/>
                <a:gd name="connsiteY10" fmla="*/ 914400 h 1441094"/>
                <a:gd name="connsiteX11" fmla="*/ 1605341 w 1605341"/>
                <a:gd name="connsiteY11" fmla="*/ 1441094 h 1441094"/>
                <a:gd name="connsiteX12" fmla="*/ 5675 w 1605341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3511 h 1443246"/>
                <a:gd name="connsiteX1" fmla="*/ 51694 w 1605069"/>
                <a:gd name="connsiteY1" fmla="*/ 1004334 h 1443246"/>
                <a:gd name="connsiteX2" fmla="*/ 544709 w 1605069"/>
                <a:gd name="connsiteY2" fmla="*/ 754246 h 1443246"/>
                <a:gd name="connsiteX3" fmla="*/ 503370 w 1605069"/>
                <a:gd name="connsiteY3" fmla="*/ 540410 h 1443246"/>
                <a:gd name="connsiteX4" fmla="*/ 426465 w 1605069"/>
                <a:gd name="connsiteY4" fmla="*/ 391896 h 1443246"/>
                <a:gd name="connsiteX5" fmla="*/ 456583 w 1605069"/>
                <a:gd name="connsiteY5" fmla="*/ 367912 h 1443246"/>
                <a:gd name="connsiteX6" fmla="*/ 697984 w 1605069"/>
                <a:gd name="connsiteY6" fmla="*/ 2152 h 1443246"/>
                <a:gd name="connsiteX7" fmla="*/ 983277 w 1605069"/>
                <a:gd name="connsiteY7" fmla="*/ 345966 h 1443246"/>
                <a:gd name="connsiteX8" fmla="*/ 1001489 w 1605069"/>
                <a:gd name="connsiteY8" fmla="*/ 492594 h 1443246"/>
                <a:gd name="connsiteX9" fmla="*/ 979525 w 1605069"/>
                <a:gd name="connsiteY9" fmla="*/ 775506 h 1443246"/>
                <a:gd name="connsiteX10" fmla="*/ 1473738 w 1605069"/>
                <a:gd name="connsiteY10" fmla="*/ 892739 h 1443246"/>
                <a:gd name="connsiteX11" fmla="*/ 1605069 w 1605069"/>
                <a:gd name="connsiteY11" fmla="*/ 1443246 h 1443246"/>
                <a:gd name="connsiteX12" fmla="*/ 5403 w 1605069"/>
                <a:gd name="connsiteY12" fmla="*/ 1423511 h 1443246"/>
                <a:gd name="connsiteX0" fmla="*/ 5403 w 1605069"/>
                <a:gd name="connsiteY0" fmla="*/ 1414063 h 1433798"/>
                <a:gd name="connsiteX1" fmla="*/ 51694 w 1605069"/>
                <a:gd name="connsiteY1" fmla="*/ 994886 h 1433798"/>
                <a:gd name="connsiteX2" fmla="*/ 544709 w 1605069"/>
                <a:gd name="connsiteY2" fmla="*/ 744798 h 1433798"/>
                <a:gd name="connsiteX3" fmla="*/ 503370 w 1605069"/>
                <a:gd name="connsiteY3" fmla="*/ 530962 h 1433798"/>
                <a:gd name="connsiteX4" fmla="*/ 426465 w 1605069"/>
                <a:gd name="connsiteY4" fmla="*/ 382448 h 1433798"/>
                <a:gd name="connsiteX5" fmla="*/ 456583 w 1605069"/>
                <a:gd name="connsiteY5" fmla="*/ 358464 h 1433798"/>
                <a:gd name="connsiteX6" fmla="*/ 702747 w 1605069"/>
                <a:gd name="connsiteY6" fmla="*/ 2229 h 1433798"/>
                <a:gd name="connsiteX7" fmla="*/ 983277 w 1605069"/>
                <a:gd name="connsiteY7" fmla="*/ 336518 h 1433798"/>
                <a:gd name="connsiteX8" fmla="*/ 1001489 w 1605069"/>
                <a:gd name="connsiteY8" fmla="*/ 483146 h 1433798"/>
                <a:gd name="connsiteX9" fmla="*/ 979525 w 1605069"/>
                <a:gd name="connsiteY9" fmla="*/ 766058 h 1433798"/>
                <a:gd name="connsiteX10" fmla="*/ 1473738 w 1605069"/>
                <a:gd name="connsiteY10" fmla="*/ 883291 h 1433798"/>
                <a:gd name="connsiteX11" fmla="*/ 1605069 w 1605069"/>
                <a:gd name="connsiteY11" fmla="*/ 1433798 h 1433798"/>
                <a:gd name="connsiteX12" fmla="*/ 5403 w 1605069"/>
                <a:gd name="connsiteY12" fmla="*/ 1414063 h 1433798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6370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66648 w 1597979"/>
                <a:gd name="connsiteY9" fmla="*/ 881197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28711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" name="Rounded Rectangle 8"/>
          <p:cNvSpPr/>
          <p:nvPr/>
        </p:nvSpPr>
        <p:spPr>
          <a:xfrm>
            <a:off x="2627784" y="1427349"/>
            <a:ext cx="1289762" cy="1843946"/>
          </a:xfrm>
          <a:custGeom>
            <a:avLst/>
            <a:gdLst/>
            <a:ahLst/>
            <a:cxn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32837" y="3122553"/>
            <a:ext cx="2440058" cy="1587592"/>
            <a:chOff x="5868144" y="3002906"/>
            <a:chExt cx="2440058" cy="1587592"/>
          </a:xfrm>
          <a:solidFill>
            <a:schemeClr val="accent4">
              <a:alpha val="70000"/>
            </a:schemeClr>
          </a:solidFill>
        </p:grpSpPr>
        <p:sp>
          <p:nvSpPr>
            <p:cNvPr id="9" name="Freeform 8"/>
            <p:cNvSpPr/>
            <p:nvPr/>
          </p:nvSpPr>
          <p:spPr>
            <a:xfrm>
              <a:off x="5868144" y="3153704"/>
              <a:ext cx="1556604" cy="1436794"/>
            </a:xfrm>
            <a:custGeom>
              <a:avLst/>
              <a:gdLst>
                <a:gd name="connsiteX0" fmla="*/ 0 w 1704441"/>
                <a:gd name="connsiteY0" fmla="*/ 1411834 h 1441094"/>
                <a:gd name="connsiteX1" fmla="*/ 146304 w 1704441"/>
                <a:gd name="connsiteY1" fmla="*/ 1002182 h 1441094"/>
                <a:gd name="connsiteX2" fmla="*/ 658368 w 1704441"/>
                <a:gd name="connsiteY2" fmla="*/ 694944 h 1441094"/>
                <a:gd name="connsiteX3" fmla="*/ 621792 w 1704441"/>
                <a:gd name="connsiteY3" fmla="*/ 512064 h 1441094"/>
                <a:gd name="connsiteX4" fmla="*/ 490118 w 1704441"/>
                <a:gd name="connsiteY4" fmla="*/ 373075 h 1441094"/>
                <a:gd name="connsiteX5" fmla="*/ 555955 w 1704441"/>
                <a:gd name="connsiteY5" fmla="*/ 365760 h 1441094"/>
                <a:gd name="connsiteX6" fmla="*/ 797356 w 1704441"/>
                <a:gd name="connsiteY6" fmla="*/ 0 h 1441094"/>
                <a:gd name="connsiteX7" fmla="*/ 1082649 w 1704441"/>
                <a:gd name="connsiteY7" fmla="*/ 343814 h 1441094"/>
                <a:gd name="connsiteX8" fmla="*/ 1148486 w 1704441"/>
                <a:gd name="connsiteY8" fmla="*/ 402336 h 1441094"/>
                <a:gd name="connsiteX9" fmla="*/ 1024128 w 1704441"/>
                <a:gd name="connsiteY9" fmla="*/ 687629 h 1441094"/>
                <a:gd name="connsiteX10" fmla="*/ 1587398 w 1704441"/>
                <a:gd name="connsiteY10" fmla="*/ 914400 h 1441094"/>
                <a:gd name="connsiteX11" fmla="*/ 1704441 w 1704441"/>
                <a:gd name="connsiteY11" fmla="*/ 1441094 h 1441094"/>
                <a:gd name="connsiteX12" fmla="*/ 0 w 1704441"/>
                <a:gd name="connsiteY12" fmla="*/ 1411834 h 1441094"/>
                <a:gd name="connsiteX0" fmla="*/ 0 w 1599666"/>
                <a:gd name="connsiteY0" fmla="*/ 1421359 h 1441094"/>
                <a:gd name="connsiteX1" fmla="*/ 41529 w 1599666"/>
                <a:gd name="connsiteY1" fmla="*/ 1002182 h 1441094"/>
                <a:gd name="connsiteX2" fmla="*/ 553593 w 1599666"/>
                <a:gd name="connsiteY2" fmla="*/ 694944 h 1441094"/>
                <a:gd name="connsiteX3" fmla="*/ 517017 w 1599666"/>
                <a:gd name="connsiteY3" fmla="*/ 512064 h 1441094"/>
                <a:gd name="connsiteX4" fmla="*/ 385343 w 1599666"/>
                <a:gd name="connsiteY4" fmla="*/ 373075 h 1441094"/>
                <a:gd name="connsiteX5" fmla="*/ 451180 w 1599666"/>
                <a:gd name="connsiteY5" fmla="*/ 365760 h 1441094"/>
                <a:gd name="connsiteX6" fmla="*/ 692581 w 1599666"/>
                <a:gd name="connsiteY6" fmla="*/ 0 h 1441094"/>
                <a:gd name="connsiteX7" fmla="*/ 977874 w 1599666"/>
                <a:gd name="connsiteY7" fmla="*/ 343814 h 1441094"/>
                <a:gd name="connsiteX8" fmla="*/ 1043711 w 1599666"/>
                <a:gd name="connsiteY8" fmla="*/ 402336 h 1441094"/>
                <a:gd name="connsiteX9" fmla="*/ 919353 w 1599666"/>
                <a:gd name="connsiteY9" fmla="*/ 687629 h 1441094"/>
                <a:gd name="connsiteX10" fmla="*/ 1482623 w 1599666"/>
                <a:gd name="connsiteY10" fmla="*/ 914400 h 1441094"/>
                <a:gd name="connsiteX11" fmla="*/ 1599666 w 1599666"/>
                <a:gd name="connsiteY11" fmla="*/ 1441094 h 1441094"/>
                <a:gd name="connsiteX12" fmla="*/ 0 w 1599666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0218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2123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5675 w 1605341"/>
                <a:gd name="connsiteY0" fmla="*/ 1421359 h 1441094"/>
                <a:gd name="connsiteX1" fmla="*/ 51966 w 1605341"/>
                <a:gd name="connsiteY1" fmla="*/ 1002182 h 1441094"/>
                <a:gd name="connsiteX2" fmla="*/ 559268 w 1605341"/>
                <a:gd name="connsiteY2" fmla="*/ 694944 h 1441094"/>
                <a:gd name="connsiteX3" fmla="*/ 522692 w 1605341"/>
                <a:gd name="connsiteY3" fmla="*/ 512064 h 1441094"/>
                <a:gd name="connsiteX4" fmla="*/ 391018 w 1605341"/>
                <a:gd name="connsiteY4" fmla="*/ 373075 h 1441094"/>
                <a:gd name="connsiteX5" fmla="*/ 456855 w 1605341"/>
                <a:gd name="connsiteY5" fmla="*/ 365760 h 1441094"/>
                <a:gd name="connsiteX6" fmla="*/ 698256 w 1605341"/>
                <a:gd name="connsiteY6" fmla="*/ 0 h 1441094"/>
                <a:gd name="connsiteX7" fmla="*/ 983549 w 1605341"/>
                <a:gd name="connsiteY7" fmla="*/ 343814 h 1441094"/>
                <a:gd name="connsiteX8" fmla="*/ 1049386 w 1605341"/>
                <a:gd name="connsiteY8" fmla="*/ 402336 h 1441094"/>
                <a:gd name="connsiteX9" fmla="*/ 925028 w 1605341"/>
                <a:gd name="connsiteY9" fmla="*/ 687629 h 1441094"/>
                <a:gd name="connsiteX10" fmla="*/ 1488298 w 1605341"/>
                <a:gd name="connsiteY10" fmla="*/ 914400 h 1441094"/>
                <a:gd name="connsiteX11" fmla="*/ 1605341 w 1605341"/>
                <a:gd name="connsiteY11" fmla="*/ 1441094 h 1441094"/>
                <a:gd name="connsiteX12" fmla="*/ 5675 w 1605341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3511 h 1443246"/>
                <a:gd name="connsiteX1" fmla="*/ 51694 w 1605069"/>
                <a:gd name="connsiteY1" fmla="*/ 1004334 h 1443246"/>
                <a:gd name="connsiteX2" fmla="*/ 544709 w 1605069"/>
                <a:gd name="connsiteY2" fmla="*/ 754246 h 1443246"/>
                <a:gd name="connsiteX3" fmla="*/ 503370 w 1605069"/>
                <a:gd name="connsiteY3" fmla="*/ 540410 h 1443246"/>
                <a:gd name="connsiteX4" fmla="*/ 426465 w 1605069"/>
                <a:gd name="connsiteY4" fmla="*/ 391896 h 1443246"/>
                <a:gd name="connsiteX5" fmla="*/ 456583 w 1605069"/>
                <a:gd name="connsiteY5" fmla="*/ 367912 h 1443246"/>
                <a:gd name="connsiteX6" fmla="*/ 697984 w 1605069"/>
                <a:gd name="connsiteY6" fmla="*/ 2152 h 1443246"/>
                <a:gd name="connsiteX7" fmla="*/ 983277 w 1605069"/>
                <a:gd name="connsiteY7" fmla="*/ 345966 h 1443246"/>
                <a:gd name="connsiteX8" fmla="*/ 1001489 w 1605069"/>
                <a:gd name="connsiteY8" fmla="*/ 492594 h 1443246"/>
                <a:gd name="connsiteX9" fmla="*/ 979525 w 1605069"/>
                <a:gd name="connsiteY9" fmla="*/ 775506 h 1443246"/>
                <a:gd name="connsiteX10" fmla="*/ 1473738 w 1605069"/>
                <a:gd name="connsiteY10" fmla="*/ 892739 h 1443246"/>
                <a:gd name="connsiteX11" fmla="*/ 1605069 w 1605069"/>
                <a:gd name="connsiteY11" fmla="*/ 1443246 h 1443246"/>
                <a:gd name="connsiteX12" fmla="*/ 5403 w 1605069"/>
                <a:gd name="connsiteY12" fmla="*/ 1423511 h 1443246"/>
                <a:gd name="connsiteX0" fmla="*/ 5403 w 1605069"/>
                <a:gd name="connsiteY0" fmla="*/ 1414063 h 1433798"/>
                <a:gd name="connsiteX1" fmla="*/ 51694 w 1605069"/>
                <a:gd name="connsiteY1" fmla="*/ 994886 h 1433798"/>
                <a:gd name="connsiteX2" fmla="*/ 544709 w 1605069"/>
                <a:gd name="connsiteY2" fmla="*/ 744798 h 1433798"/>
                <a:gd name="connsiteX3" fmla="*/ 503370 w 1605069"/>
                <a:gd name="connsiteY3" fmla="*/ 530962 h 1433798"/>
                <a:gd name="connsiteX4" fmla="*/ 426465 w 1605069"/>
                <a:gd name="connsiteY4" fmla="*/ 382448 h 1433798"/>
                <a:gd name="connsiteX5" fmla="*/ 456583 w 1605069"/>
                <a:gd name="connsiteY5" fmla="*/ 358464 h 1433798"/>
                <a:gd name="connsiteX6" fmla="*/ 702747 w 1605069"/>
                <a:gd name="connsiteY6" fmla="*/ 2229 h 1433798"/>
                <a:gd name="connsiteX7" fmla="*/ 983277 w 1605069"/>
                <a:gd name="connsiteY7" fmla="*/ 336518 h 1433798"/>
                <a:gd name="connsiteX8" fmla="*/ 1001489 w 1605069"/>
                <a:gd name="connsiteY8" fmla="*/ 483146 h 1433798"/>
                <a:gd name="connsiteX9" fmla="*/ 979525 w 1605069"/>
                <a:gd name="connsiteY9" fmla="*/ 766058 h 1433798"/>
                <a:gd name="connsiteX10" fmla="*/ 1473738 w 1605069"/>
                <a:gd name="connsiteY10" fmla="*/ 883291 h 1433798"/>
                <a:gd name="connsiteX11" fmla="*/ 1605069 w 1605069"/>
                <a:gd name="connsiteY11" fmla="*/ 1433798 h 1433798"/>
                <a:gd name="connsiteX12" fmla="*/ 5403 w 1605069"/>
                <a:gd name="connsiteY12" fmla="*/ 1414063 h 1433798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6370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66648 w 1597979"/>
                <a:gd name="connsiteY9" fmla="*/ 881197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28711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588225" y="3002906"/>
              <a:ext cx="1719977" cy="1587592"/>
            </a:xfrm>
            <a:custGeom>
              <a:avLst/>
              <a:gdLst>
                <a:gd name="connsiteX0" fmla="*/ 0 w 1704441"/>
                <a:gd name="connsiteY0" fmla="*/ 1411834 h 1441094"/>
                <a:gd name="connsiteX1" fmla="*/ 146304 w 1704441"/>
                <a:gd name="connsiteY1" fmla="*/ 1002182 h 1441094"/>
                <a:gd name="connsiteX2" fmla="*/ 658368 w 1704441"/>
                <a:gd name="connsiteY2" fmla="*/ 694944 h 1441094"/>
                <a:gd name="connsiteX3" fmla="*/ 621792 w 1704441"/>
                <a:gd name="connsiteY3" fmla="*/ 512064 h 1441094"/>
                <a:gd name="connsiteX4" fmla="*/ 490118 w 1704441"/>
                <a:gd name="connsiteY4" fmla="*/ 373075 h 1441094"/>
                <a:gd name="connsiteX5" fmla="*/ 555955 w 1704441"/>
                <a:gd name="connsiteY5" fmla="*/ 365760 h 1441094"/>
                <a:gd name="connsiteX6" fmla="*/ 797356 w 1704441"/>
                <a:gd name="connsiteY6" fmla="*/ 0 h 1441094"/>
                <a:gd name="connsiteX7" fmla="*/ 1082649 w 1704441"/>
                <a:gd name="connsiteY7" fmla="*/ 343814 h 1441094"/>
                <a:gd name="connsiteX8" fmla="*/ 1148486 w 1704441"/>
                <a:gd name="connsiteY8" fmla="*/ 402336 h 1441094"/>
                <a:gd name="connsiteX9" fmla="*/ 1024128 w 1704441"/>
                <a:gd name="connsiteY9" fmla="*/ 687629 h 1441094"/>
                <a:gd name="connsiteX10" fmla="*/ 1587398 w 1704441"/>
                <a:gd name="connsiteY10" fmla="*/ 914400 h 1441094"/>
                <a:gd name="connsiteX11" fmla="*/ 1704441 w 1704441"/>
                <a:gd name="connsiteY11" fmla="*/ 1441094 h 1441094"/>
                <a:gd name="connsiteX12" fmla="*/ 0 w 1704441"/>
                <a:gd name="connsiteY12" fmla="*/ 1411834 h 1441094"/>
                <a:gd name="connsiteX0" fmla="*/ 0 w 1599666"/>
                <a:gd name="connsiteY0" fmla="*/ 1421359 h 1441094"/>
                <a:gd name="connsiteX1" fmla="*/ 41529 w 1599666"/>
                <a:gd name="connsiteY1" fmla="*/ 1002182 h 1441094"/>
                <a:gd name="connsiteX2" fmla="*/ 553593 w 1599666"/>
                <a:gd name="connsiteY2" fmla="*/ 694944 h 1441094"/>
                <a:gd name="connsiteX3" fmla="*/ 517017 w 1599666"/>
                <a:gd name="connsiteY3" fmla="*/ 512064 h 1441094"/>
                <a:gd name="connsiteX4" fmla="*/ 385343 w 1599666"/>
                <a:gd name="connsiteY4" fmla="*/ 373075 h 1441094"/>
                <a:gd name="connsiteX5" fmla="*/ 451180 w 1599666"/>
                <a:gd name="connsiteY5" fmla="*/ 365760 h 1441094"/>
                <a:gd name="connsiteX6" fmla="*/ 692581 w 1599666"/>
                <a:gd name="connsiteY6" fmla="*/ 0 h 1441094"/>
                <a:gd name="connsiteX7" fmla="*/ 977874 w 1599666"/>
                <a:gd name="connsiteY7" fmla="*/ 343814 h 1441094"/>
                <a:gd name="connsiteX8" fmla="*/ 1043711 w 1599666"/>
                <a:gd name="connsiteY8" fmla="*/ 402336 h 1441094"/>
                <a:gd name="connsiteX9" fmla="*/ 919353 w 1599666"/>
                <a:gd name="connsiteY9" fmla="*/ 687629 h 1441094"/>
                <a:gd name="connsiteX10" fmla="*/ 1482623 w 1599666"/>
                <a:gd name="connsiteY10" fmla="*/ 914400 h 1441094"/>
                <a:gd name="connsiteX11" fmla="*/ 1599666 w 1599666"/>
                <a:gd name="connsiteY11" fmla="*/ 1441094 h 1441094"/>
                <a:gd name="connsiteX12" fmla="*/ 0 w 1599666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0218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3841 w 1603507"/>
                <a:gd name="connsiteY0" fmla="*/ 1421359 h 1441094"/>
                <a:gd name="connsiteX1" fmla="*/ 45370 w 1603507"/>
                <a:gd name="connsiteY1" fmla="*/ 1021232 h 1441094"/>
                <a:gd name="connsiteX2" fmla="*/ 557434 w 1603507"/>
                <a:gd name="connsiteY2" fmla="*/ 694944 h 1441094"/>
                <a:gd name="connsiteX3" fmla="*/ 520858 w 1603507"/>
                <a:gd name="connsiteY3" fmla="*/ 512064 h 1441094"/>
                <a:gd name="connsiteX4" fmla="*/ 389184 w 1603507"/>
                <a:gd name="connsiteY4" fmla="*/ 373075 h 1441094"/>
                <a:gd name="connsiteX5" fmla="*/ 455021 w 1603507"/>
                <a:gd name="connsiteY5" fmla="*/ 365760 h 1441094"/>
                <a:gd name="connsiteX6" fmla="*/ 696422 w 1603507"/>
                <a:gd name="connsiteY6" fmla="*/ 0 h 1441094"/>
                <a:gd name="connsiteX7" fmla="*/ 981715 w 1603507"/>
                <a:gd name="connsiteY7" fmla="*/ 343814 h 1441094"/>
                <a:gd name="connsiteX8" fmla="*/ 1047552 w 1603507"/>
                <a:gd name="connsiteY8" fmla="*/ 402336 h 1441094"/>
                <a:gd name="connsiteX9" fmla="*/ 923194 w 1603507"/>
                <a:gd name="connsiteY9" fmla="*/ 687629 h 1441094"/>
                <a:gd name="connsiteX10" fmla="*/ 1486464 w 1603507"/>
                <a:gd name="connsiteY10" fmla="*/ 914400 h 1441094"/>
                <a:gd name="connsiteX11" fmla="*/ 1603507 w 1603507"/>
                <a:gd name="connsiteY11" fmla="*/ 1441094 h 1441094"/>
                <a:gd name="connsiteX12" fmla="*/ 3841 w 160350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6361 w 1606027"/>
                <a:gd name="connsiteY0" fmla="*/ 1421359 h 1441094"/>
                <a:gd name="connsiteX1" fmla="*/ 47890 w 1606027"/>
                <a:gd name="connsiteY1" fmla="*/ 1021232 h 1441094"/>
                <a:gd name="connsiteX2" fmla="*/ 559954 w 1606027"/>
                <a:gd name="connsiteY2" fmla="*/ 694944 h 1441094"/>
                <a:gd name="connsiteX3" fmla="*/ 523378 w 1606027"/>
                <a:gd name="connsiteY3" fmla="*/ 512064 h 1441094"/>
                <a:gd name="connsiteX4" fmla="*/ 391704 w 1606027"/>
                <a:gd name="connsiteY4" fmla="*/ 373075 h 1441094"/>
                <a:gd name="connsiteX5" fmla="*/ 457541 w 1606027"/>
                <a:gd name="connsiteY5" fmla="*/ 365760 h 1441094"/>
                <a:gd name="connsiteX6" fmla="*/ 698942 w 1606027"/>
                <a:gd name="connsiteY6" fmla="*/ 0 h 1441094"/>
                <a:gd name="connsiteX7" fmla="*/ 984235 w 1606027"/>
                <a:gd name="connsiteY7" fmla="*/ 343814 h 1441094"/>
                <a:gd name="connsiteX8" fmla="*/ 1050072 w 1606027"/>
                <a:gd name="connsiteY8" fmla="*/ 402336 h 1441094"/>
                <a:gd name="connsiteX9" fmla="*/ 925714 w 1606027"/>
                <a:gd name="connsiteY9" fmla="*/ 687629 h 1441094"/>
                <a:gd name="connsiteX10" fmla="*/ 1488984 w 1606027"/>
                <a:gd name="connsiteY10" fmla="*/ 914400 h 1441094"/>
                <a:gd name="connsiteX11" fmla="*/ 1606027 w 1606027"/>
                <a:gd name="connsiteY11" fmla="*/ 1441094 h 1441094"/>
                <a:gd name="connsiteX12" fmla="*/ 6361 w 1606027"/>
                <a:gd name="connsiteY12" fmla="*/ 1421359 h 1441094"/>
                <a:gd name="connsiteX0" fmla="*/ 5675 w 1605341"/>
                <a:gd name="connsiteY0" fmla="*/ 1421359 h 1441094"/>
                <a:gd name="connsiteX1" fmla="*/ 51966 w 1605341"/>
                <a:gd name="connsiteY1" fmla="*/ 1002182 h 1441094"/>
                <a:gd name="connsiteX2" fmla="*/ 559268 w 1605341"/>
                <a:gd name="connsiteY2" fmla="*/ 694944 h 1441094"/>
                <a:gd name="connsiteX3" fmla="*/ 522692 w 1605341"/>
                <a:gd name="connsiteY3" fmla="*/ 512064 h 1441094"/>
                <a:gd name="connsiteX4" fmla="*/ 391018 w 1605341"/>
                <a:gd name="connsiteY4" fmla="*/ 373075 h 1441094"/>
                <a:gd name="connsiteX5" fmla="*/ 456855 w 1605341"/>
                <a:gd name="connsiteY5" fmla="*/ 365760 h 1441094"/>
                <a:gd name="connsiteX6" fmla="*/ 698256 w 1605341"/>
                <a:gd name="connsiteY6" fmla="*/ 0 h 1441094"/>
                <a:gd name="connsiteX7" fmla="*/ 983549 w 1605341"/>
                <a:gd name="connsiteY7" fmla="*/ 343814 h 1441094"/>
                <a:gd name="connsiteX8" fmla="*/ 1049386 w 1605341"/>
                <a:gd name="connsiteY8" fmla="*/ 402336 h 1441094"/>
                <a:gd name="connsiteX9" fmla="*/ 925028 w 1605341"/>
                <a:gd name="connsiteY9" fmla="*/ 687629 h 1441094"/>
                <a:gd name="connsiteX10" fmla="*/ 1488298 w 1605341"/>
                <a:gd name="connsiteY10" fmla="*/ 914400 h 1441094"/>
                <a:gd name="connsiteX11" fmla="*/ 1605341 w 1605341"/>
                <a:gd name="connsiteY11" fmla="*/ 1441094 h 1441094"/>
                <a:gd name="connsiteX12" fmla="*/ 5675 w 1605341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58996 w 1605069"/>
                <a:gd name="connsiteY2" fmla="*/ 69494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22420 w 1605069"/>
                <a:gd name="connsiteY3" fmla="*/ 512064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24756 w 1605069"/>
                <a:gd name="connsiteY9" fmla="*/ 687629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88026 w 1605069"/>
                <a:gd name="connsiteY10" fmla="*/ 914400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49114 w 1605069"/>
                <a:gd name="connsiteY8" fmla="*/ 402336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390746 w 1605069"/>
                <a:gd name="connsiteY4" fmla="*/ 373075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12177 w 1605069"/>
                <a:gd name="connsiteY4" fmla="*/ 387363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1359 h 1441094"/>
                <a:gd name="connsiteX1" fmla="*/ 51694 w 1605069"/>
                <a:gd name="connsiteY1" fmla="*/ 1002182 h 1441094"/>
                <a:gd name="connsiteX2" fmla="*/ 544709 w 1605069"/>
                <a:gd name="connsiteY2" fmla="*/ 752094 h 1441094"/>
                <a:gd name="connsiteX3" fmla="*/ 503370 w 1605069"/>
                <a:gd name="connsiteY3" fmla="*/ 538258 h 1441094"/>
                <a:gd name="connsiteX4" fmla="*/ 426465 w 1605069"/>
                <a:gd name="connsiteY4" fmla="*/ 389744 h 1441094"/>
                <a:gd name="connsiteX5" fmla="*/ 456583 w 1605069"/>
                <a:gd name="connsiteY5" fmla="*/ 365760 h 1441094"/>
                <a:gd name="connsiteX6" fmla="*/ 697984 w 1605069"/>
                <a:gd name="connsiteY6" fmla="*/ 0 h 1441094"/>
                <a:gd name="connsiteX7" fmla="*/ 983277 w 1605069"/>
                <a:gd name="connsiteY7" fmla="*/ 343814 h 1441094"/>
                <a:gd name="connsiteX8" fmla="*/ 1001489 w 1605069"/>
                <a:gd name="connsiteY8" fmla="*/ 490442 h 1441094"/>
                <a:gd name="connsiteX9" fmla="*/ 979525 w 1605069"/>
                <a:gd name="connsiteY9" fmla="*/ 773354 h 1441094"/>
                <a:gd name="connsiteX10" fmla="*/ 1473738 w 1605069"/>
                <a:gd name="connsiteY10" fmla="*/ 890587 h 1441094"/>
                <a:gd name="connsiteX11" fmla="*/ 1605069 w 1605069"/>
                <a:gd name="connsiteY11" fmla="*/ 1441094 h 1441094"/>
                <a:gd name="connsiteX12" fmla="*/ 5403 w 1605069"/>
                <a:gd name="connsiteY12" fmla="*/ 1421359 h 1441094"/>
                <a:gd name="connsiteX0" fmla="*/ 5403 w 1605069"/>
                <a:gd name="connsiteY0" fmla="*/ 1423511 h 1443246"/>
                <a:gd name="connsiteX1" fmla="*/ 51694 w 1605069"/>
                <a:gd name="connsiteY1" fmla="*/ 1004334 h 1443246"/>
                <a:gd name="connsiteX2" fmla="*/ 544709 w 1605069"/>
                <a:gd name="connsiteY2" fmla="*/ 754246 h 1443246"/>
                <a:gd name="connsiteX3" fmla="*/ 503370 w 1605069"/>
                <a:gd name="connsiteY3" fmla="*/ 540410 h 1443246"/>
                <a:gd name="connsiteX4" fmla="*/ 426465 w 1605069"/>
                <a:gd name="connsiteY4" fmla="*/ 391896 h 1443246"/>
                <a:gd name="connsiteX5" fmla="*/ 456583 w 1605069"/>
                <a:gd name="connsiteY5" fmla="*/ 367912 h 1443246"/>
                <a:gd name="connsiteX6" fmla="*/ 697984 w 1605069"/>
                <a:gd name="connsiteY6" fmla="*/ 2152 h 1443246"/>
                <a:gd name="connsiteX7" fmla="*/ 983277 w 1605069"/>
                <a:gd name="connsiteY7" fmla="*/ 345966 h 1443246"/>
                <a:gd name="connsiteX8" fmla="*/ 1001489 w 1605069"/>
                <a:gd name="connsiteY8" fmla="*/ 492594 h 1443246"/>
                <a:gd name="connsiteX9" fmla="*/ 979525 w 1605069"/>
                <a:gd name="connsiteY9" fmla="*/ 775506 h 1443246"/>
                <a:gd name="connsiteX10" fmla="*/ 1473738 w 1605069"/>
                <a:gd name="connsiteY10" fmla="*/ 892739 h 1443246"/>
                <a:gd name="connsiteX11" fmla="*/ 1605069 w 1605069"/>
                <a:gd name="connsiteY11" fmla="*/ 1443246 h 1443246"/>
                <a:gd name="connsiteX12" fmla="*/ 5403 w 1605069"/>
                <a:gd name="connsiteY12" fmla="*/ 1423511 h 1443246"/>
                <a:gd name="connsiteX0" fmla="*/ 5403 w 1605069"/>
                <a:gd name="connsiteY0" fmla="*/ 1414063 h 1433798"/>
                <a:gd name="connsiteX1" fmla="*/ 51694 w 1605069"/>
                <a:gd name="connsiteY1" fmla="*/ 994886 h 1433798"/>
                <a:gd name="connsiteX2" fmla="*/ 544709 w 1605069"/>
                <a:gd name="connsiteY2" fmla="*/ 744798 h 1433798"/>
                <a:gd name="connsiteX3" fmla="*/ 503370 w 1605069"/>
                <a:gd name="connsiteY3" fmla="*/ 530962 h 1433798"/>
                <a:gd name="connsiteX4" fmla="*/ 426465 w 1605069"/>
                <a:gd name="connsiteY4" fmla="*/ 382448 h 1433798"/>
                <a:gd name="connsiteX5" fmla="*/ 456583 w 1605069"/>
                <a:gd name="connsiteY5" fmla="*/ 358464 h 1433798"/>
                <a:gd name="connsiteX6" fmla="*/ 702747 w 1605069"/>
                <a:gd name="connsiteY6" fmla="*/ 2229 h 1433798"/>
                <a:gd name="connsiteX7" fmla="*/ 983277 w 1605069"/>
                <a:gd name="connsiteY7" fmla="*/ 336518 h 1433798"/>
                <a:gd name="connsiteX8" fmla="*/ 1001489 w 1605069"/>
                <a:gd name="connsiteY8" fmla="*/ 483146 h 1433798"/>
                <a:gd name="connsiteX9" fmla="*/ 979525 w 1605069"/>
                <a:gd name="connsiteY9" fmla="*/ 766058 h 1433798"/>
                <a:gd name="connsiteX10" fmla="*/ 1473738 w 1605069"/>
                <a:gd name="connsiteY10" fmla="*/ 883291 h 1433798"/>
                <a:gd name="connsiteX11" fmla="*/ 1605069 w 1605069"/>
                <a:gd name="connsiteY11" fmla="*/ 1433798 h 1433798"/>
                <a:gd name="connsiteX12" fmla="*/ 5403 w 1605069"/>
                <a:gd name="connsiteY12" fmla="*/ 1414063 h 1433798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86 h 1431721"/>
                <a:gd name="connsiteX1" fmla="*/ 51694 w 1605069"/>
                <a:gd name="connsiteY1" fmla="*/ 992809 h 1431721"/>
                <a:gd name="connsiteX2" fmla="*/ 544709 w 1605069"/>
                <a:gd name="connsiteY2" fmla="*/ 742721 h 1431721"/>
                <a:gd name="connsiteX3" fmla="*/ 503370 w 1605069"/>
                <a:gd name="connsiteY3" fmla="*/ 528885 h 1431721"/>
                <a:gd name="connsiteX4" fmla="*/ 426465 w 1605069"/>
                <a:gd name="connsiteY4" fmla="*/ 380371 h 1431721"/>
                <a:gd name="connsiteX5" fmla="*/ 456583 w 1605069"/>
                <a:gd name="connsiteY5" fmla="*/ 356387 h 1431721"/>
                <a:gd name="connsiteX6" fmla="*/ 702747 w 1605069"/>
                <a:gd name="connsiteY6" fmla="*/ 152 h 1431721"/>
                <a:gd name="connsiteX7" fmla="*/ 983277 w 1605069"/>
                <a:gd name="connsiteY7" fmla="*/ 334441 h 1431721"/>
                <a:gd name="connsiteX8" fmla="*/ 1001489 w 1605069"/>
                <a:gd name="connsiteY8" fmla="*/ 481069 h 1431721"/>
                <a:gd name="connsiteX9" fmla="*/ 979525 w 1605069"/>
                <a:gd name="connsiteY9" fmla="*/ 763981 h 1431721"/>
                <a:gd name="connsiteX10" fmla="*/ 1473738 w 1605069"/>
                <a:gd name="connsiteY10" fmla="*/ 881214 h 1431721"/>
                <a:gd name="connsiteX11" fmla="*/ 1605069 w 1605069"/>
                <a:gd name="connsiteY11" fmla="*/ 1431721 h 1431721"/>
                <a:gd name="connsiteX12" fmla="*/ 5403 w 1605069"/>
                <a:gd name="connsiteY12" fmla="*/ 1411986 h 1431721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6370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4446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1001489 w 1605069"/>
                <a:gd name="connsiteY8" fmla="*/ 481052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56583 w 1605069"/>
                <a:gd name="connsiteY5" fmla="*/ 351608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26465 w 1605069"/>
                <a:gd name="connsiteY4" fmla="*/ 380354 h 1431704"/>
                <a:gd name="connsiteX5" fmla="*/ 466108 w 1605069"/>
                <a:gd name="connsiteY5" fmla="*/ 363514 h 1431704"/>
                <a:gd name="connsiteX6" fmla="*/ 702747 w 1605069"/>
                <a:gd name="connsiteY6" fmla="*/ 135 h 1431704"/>
                <a:gd name="connsiteX7" fmla="*/ 983277 w 1605069"/>
                <a:gd name="connsiteY7" fmla="*/ 334424 h 1431704"/>
                <a:gd name="connsiteX8" fmla="*/ 968151 w 1605069"/>
                <a:gd name="connsiteY8" fmla="*/ 514390 h 1431704"/>
                <a:gd name="connsiteX9" fmla="*/ 979525 w 1605069"/>
                <a:gd name="connsiteY9" fmla="*/ 763964 h 1431704"/>
                <a:gd name="connsiteX10" fmla="*/ 1473738 w 1605069"/>
                <a:gd name="connsiteY10" fmla="*/ 881197 h 1431704"/>
                <a:gd name="connsiteX11" fmla="*/ 1605069 w 1605069"/>
                <a:gd name="connsiteY11" fmla="*/ 1431704 h 1431704"/>
                <a:gd name="connsiteX12" fmla="*/ 5403 w 1605069"/>
                <a:gd name="connsiteY12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79525 w 1605069"/>
                <a:gd name="connsiteY8" fmla="*/ 763964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5403 w 1605069"/>
                <a:gd name="connsiteY0" fmla="*/ 1411969 h 1431704"/>
                <a:gd name="connsiteX1" fmla="*/ 51694 w 1605069"/>
                <a:gd name="connsiteY1" fmla="*/ 992792 h 1431704"/>
                <a:gd name="connsiteX2" fmla="*/ 544709 w 1605069"/>
                <a:gd name="connsiteY2" fmla="*/ 742704 h 1431704"/>
                <a:gd name="connsiteX3" fmla="*/ 503370 w 1605069"/>
                <a:gd name="connsiteY3" fmla="*/ 528868 h 1431704"/>
                <a:gd name="connsiteX4" fmla="*/ 466108 w 1605069"/>
                <a:gd name="connsiteY4" fmla="*/ 363514 h 1431704"/>
                <a:gd name="connsiteX5" fmla="*/ 702747 w 1605069"/>
                <a:gd name="connsiteY5" fmla="*/ 135 h 1431704"/>
                <a:gd name="connsiteX6" fmla="*/ 983277 w 1605069"/>
                <a:gd name="connsiteY6" fmla="*/ 334424 h 1431704"/>
                <a:gd name="connsiteX7" fmla="*/ 968151 w 1605069"/>
                <a:gd name="connsiteY7" fmla="*/ 514390 h 1431704"/>
                <a:gd name="connsiteX8" fmla="*/ 962856 w 1605069"/>
                <a:gd name="connsiteY8" fmla="*/ 742533 h 1431704"/>
                <a:gd name="connsiteX9" fmla="*/ 1473738 w 1605069"/>
                <a:gd name="connsiteY9" fmla="*/ 881197 h 1431704"/>
                <a:gd name="connsiteX10" fmla="*/ 1605069 w 1605069"/>
                <a:gd name="connsiteY10" fmla="*/ 1431704 h 1431704"/>
                <a:gd name="connsiteX11" fmla="*/ 5403 w 1605069"/>
                <a:gd name="connsiteY11" fmla="*/ 1411969 h 143170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66648 w 1597979"/>
                <a:gd name="connsiteY9" fmla="*/ 881197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16298 w 1597979"/>
                <a:gd name="connsiteY9" fmla="*/ 934985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528711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97979"/>
                <a:gd name="connsiteY0" fmla="*/ 1436794 h 1436794"/>
                <a:gd name="connsiteX1" fmla="*/ 44604 w 1597979"/>
                <a:gd name="connsiteY1" fmla="*/ 992792 h 1436794"/>
                <a:gd name="connsiteX2" fmla="*/ 537619 w 1597979"/>
                <a:gd name="connsiteY2" fmla="*/ 742704 h 1436794"/>
                <a:gd name="connsiteX3" fmla="*/ 496280 w 1597979"/>
                <a:gd name="connsiteY3" fmla="*/ 528868 h 1436794"/>
                <a:gd name="connsiteX4" fmla="*/ 459018 w 1597979"/>
                <a:gd name="connsiteY4" fmla="*/ 363514 h 1436794"/>
                <a:gd name="connsiteX5" fmla="*/ 695657 w 1597979"/>
                <a:gd name="connsiteY5" fmla="*/ 135 h 1436794"/>
                <a:gd name="connsiteX6" fmla="*/ 976187 w 1597979"/>
                <a:gd name="connsiteY6" fmla="*/ 334424 h 1436794"/>
                <a:gd name="connsiteX7" fmla="*/ 961061 w 1597979"/>
                <a:gd name="connsiteY7" fmla="*/ 514390 h 1436794"/>
                <a:gd name="connsiteX8" fmla="*/ 955766 w 1597979"/>
                <a:gd name="connsiteY8" fmla="*/ 742533 h 1436794"/>
                <a:gd name="connsiteX9" fmla="*/ 1495610 w 1597979"/>
                <a:gd name="connsiteY9" fmla="*/ 959811 h 1436794"/>
                <a:gd name="connsiteX10" fmla="*/ 1597979 w 1597979"/>
                <a:gd name="connsiteY10" fmla="*/ 1431704 h 1436794"/>
                <a:gd name="connsiteX11" fmla="*/ 6588 w 1597979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  <a:gd name="connsiteX0" fmla="*/ 6588 w 1556604"/>
                <a:gd name="connsiteY0" fmla="*/ 1436794 h 1436794"/>
                <a:gd name="connsiteX1" fmla="*/ 44604 w 1556604"/>
                <a:gd name="connsiteY1" fmla="*/ 992792 h 1436794"/>
                <a:gd name="connsiteX2" fmla="*/ 537619 w 1556604"/>
                <a:gd name="connsiteY2" fmla="*/ 742704 h 1436794"/>
                <a:gd name="connsiteX3" fmla="*/ 496280 w 1556604"/>
                <a:gd name="connsiteY3" fmla="*/ 528868 h 1436794"/>
                <a:gd name="connsiteX4" fmla="*/ 459018 w 1556604"/>
                <a:gd name="connsiteY4" fmla="*/ 363514 h 1436794"/>
                <a:gd name="connsiteX5" fmla="*/ 695657 w 1556604"/>
                <a:gd name="connsiteY5" fmla="*/ 135 h 1436794"/>
                <a:gd name="connsiteX6" fmla="*/ 976187 w 1556604"/>
                <a:gd name="connsiteY6" fmla="*/ 334424 h 1436794"/>
                <a:gd name="connsiteX7" fmla="*/ 961061 w 1556604"/>
                <a:gd name="connsiteY7" fmla="*/ 514390 h 1436794"/>
                <a:gd name="connsiteX8" fmla="*/ 955766 w 1556604"/>
                <a:gd name="connsiteY8" fmla="*/ 742533 h 1436794"/>
                <a:gd name="connsiteX9" fmla="*/ 1495610 w 1556604"/>
                <a:gd name="connsiteY9" fmla="*/ 959811 h 1436794"/>
                <a:gd name="connsiteX10" fmla="*/ 1556604 w 1556604"/>
                <a:gd name="connsiteY10" fmla="*/ 1431704 h 1436794"/>
                <a:gd name="connsiteX11" fmla="*/ 6588 w 1556604"/>
                <a:gd name="connsiteY11" fmla="*/ 1436794 h 143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604" h="1436794">
                  <a:moveTo>
                    <a:pt x="6588" y="1436794"/>
                  </a:moveTo>
                  <a:cubicBezTo>
                    <a:pt x="-10525" y="1297068"/>
                    <a:pt x="6948" y="1042031"/>
                    <a:pt x="44604" y="992792"/>
                  </a:cubicBezTo>
                  <a:cubicBezTo>
                    <a:pt x="251011" y="869741"/>
                    <a:pt x="366931" y="851467"/>
                    <a:pt x="537619" y="742704"/>
                  </a:cubicBezTo>
                  <a:cubicBezTo>
                    <a:pt x="646870" y="688888"/>
                    <a:pt x="503710" y="608878"/>
                    <a:pt x="496280" y="528868"/>
                  </a:cubicBezTo>
                  <a:cubicBezTo>
                    <a:pt x="466512" y="527583"/>
                    <a:pt x="375783" y="373055"/>
                    <a:pt x="459018" y="363514"/>
                  </a:cubicBezTo>
                  <a:cubicBezTo>
                    <a:pt x="448998" y="298744"/>
                    <a:pt x="391353" y="12517"/>
                    <a:pt x="695657" y="135"/>
                  </a:cubicBezTo>
                  <a:cubicBezTo>
                    <a:pt x="986018" y="-6703"/>
                    <a:pt x="993008" y="248394"/>
                    <a:pt x="976187" y="334424"/>
                  </a:cubicBezTo>
                  <a:cubicBezTo>
                    <a:pt x="1039408" y="340438"/>
                    <a:pt x="1014522" y="522663"/>
                    <a:pt x="961061" y="514390"/>
                  </a:cubicBezTo>
                  <a:cubicBezTo>
                    <a:pt x="937864" y="604726"/>
                    <a:pt x="814656" y="671248"/>
                    <a:pt x="955766" y="742533"/>
                  </a:cubicBezTo>
                  <a:lnTo>
                    <a:pt x="1495610" y="959811"/>
                  </a:lnTo>
                  <a:cubicBezTo>
                    <a:pt x="1556530" y="1291370"/>
                    <a:pt x="1545927" y="1273027"/>
                    <a:pt x="1556604" y="1431704"/>
                  </a:cubicBezTo>
                  <a:lnTo>
                    <a:pt x="6588" y="14367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Rounded Rectangle 8"/>
          <p:cNvSpPr/>
          <p:nvPr/>
        </p:nvSpPr>
        <p:spPr>
          <a:xfrm>
            <a:off x="5698904" y="1427349"/>
            <a:ext cx="1289762" cy="1843946"/>
          </a:xfrm>
          <a:custGeom>
            <a:avLst/>
            <a:gdLst/>
            <a:ahLst/>
            <a:cxn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sp>
        <p:nvSpPr>
          <p:cNvPr id="12" name="Rounded Rectangle 8"/>
          <p:cNvSpPr/>
          <p:nvPr/>
        </p:nvSpPr>
        <p:spPr>
          <a:xfrm flipH="1">
            <a:off x="4163344" y="1427349"/>
            <a:ext cx="1289762" cy="1843946"/>
          </a:xfrm>
          <a:custGeom>
            <a:avLst/>
            <a:gdLst/>
            <a:ahLst/>
            <a:cxn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sp>
        <p:nvSpPr>
          <p:cNvPr id="13" name="Rounded Rectangle 8"/>
          <p:cNvSpPr/>
          <p:nvPr/>
        </p:nvSpPr>
        <p:spPr>
          <a:xfrm flipH="1">
            <a:off x="7234464" y="1427349"/>
            <a:ext cx="1289762" cy="1843946"/>
          </a:xfrm>
          <a:custGeom>
            <a:avLst/>
            <a:gdLst/>
            <a:ahLst/>
            <a:cxnLst/>
            <a:rect l="l" t="t" r="r" b="b"/>
            <a:pathLst>
              <a:path w="1289762" h="1843946">
                <a:moveTo>
                  <a:pt x="101801" y="0"/>
                </a:moveTo>
                <a:lnTo>
                  <a:pt x="1187961" y="0"/>
                </a:lnTo>
                <a:cubicBezTo>
                  <a:pt x="1244184" y="0"/>
                  <a:pt x="1289762" y="45578"/>
                  <a:pt x="1289762" y="101801"/>
                </a:cubicBezTo>
                <a:lnTo>
                  <a:pt x="1289762" y="1437656"/>
                </a:lnTo>
                <a:cubicBezTo>
                  <a:pt x="1289762" y="1493879"/>
                  <a:pt x="1244184" y="1539457"/>
                  <a:pt x="1187961" y="1539457"/>
                </a:cubicBezTo>
                <a:lnTo>
                  <a:pt x="521243" y="1539457"/>
                </a:lnTo>
                <a:lnTo>
                  <a:pt x="602831" y="1843946"/>
                </a:lnTo>
                <a:lnTo>
                  <a:pt x="27222" y="1511618"/>
                </a:lnTo>
                <a:lnTo>
                  <a:pt x="29034" y="1508479"/>
                </a:lnTo>
                <a:cubicBezTo>
                  <a:pt x="10996" y="1490319"/>
                  <a:pt x="0" y="1465272"/>
                  <a:pt x="0" y="1437656"/>
                </a:cubicBezTo>
                <a:lnTo>
                  <a:pt x="0" y="101801"/>
                </a:lnTo>
                <a:cubicBezTo>
                  <a:pt x="0" y="45578"/>
                  <a:pt x="45578" y="0"/>
                  <a:pt x="101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1791672"/>
            <a:ext cx="1944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Get a modern PowerPoint  Presentation that is beautifully designed.  Easy to change colors, photos and Text.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4" y="2807335"/>
            <a:ext cx="1944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Easy to change colors, photos and Text. Get a modern PowerPoint  Presentation that is beautifully designed.  Easy to change colors, photos and Text.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14196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649216" y="1574645"/>
            <a:ext cx="1246898" cy="1232690"/>
            <a:chOff x="803640" y="3362835"/>
            <a:chExt cx="2059657" cy="123269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84776" y="1574645"/>
            <a:ext cx="1246898" cy="1232690"/>
            <a:chOff x="803640" y="3362835"/>
            <a:chExt cx="2059657" cy="123269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0336" y="1574645"/>
            <a:ext cx="1246898" cy="1232690"/>
            <a:chOff x="803640" y="3362835"/>
            <a:chExt cx="2059657" cy="1232690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55896" y="1574645"/>
            <a:ext cx="1246898" cy="1232690"/>
            <a:chOff x="803640" y="3362835"/>
            <a:chExt cx="2059657" cy="1232690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311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E218689E-E9D7-48B5-8657-388D4CA9B61D}"/>
              </a:ext>
            </a:extLst>
          </p:cNvPr>
          <p:cNvGrpSpPr/>
          <p:nvPr/>
        </p:nvGrpSpPr>
        <p:grpSpPr>
          <a:xfrm>
            <a:off x="2269514" y="1113578"/>
            <a:ext cx="4394508" cy="2563687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304" name="Freeform 8">
              <a:extLst>
                <a:ext uri="{FF2B5EF4-FFF2-40B4-BE49-F238E27FC236}">
                  <a16:creationId xmlns:a16="http://schemas.microsoft.com/office/drawing/2014/main" id="{434F9EB4-4C01-4568-BDC2-BC2125394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9">
              <a:extLst>
                <a:ext uri="{FF2B5EF4-FFF2-40B4-BE49-F238E27FC236}">
                  <a16:creationId xmlns:a16="http://schemas.microsoft.com/office/drawing/2014/main" id="{FCD4DA0A-A08F-4FC5-B347-D58E13769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Freeform 10">
              <a:extLst>
                <a:ext uri="{FF2B5EF4-FFF2-40B4-BE49-F238E27FC236}">
                  <a16:creationId xmlns:a16="http://schemas.microsoft.com/office/drawing/2014/main" id="{5FC5F2A2-74FA-42C8-8DA8-35DA991D5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Freeform 11">
              <a:extLst>
                <a:ext uri="{FF2B5EF4-FFF2-40B4-BE49-F238E27FC236}">
                  <a16:creationId xmlns:a16="http://schemas.microsoft.com/office/drawing/2014/main" id="{64ADF4D2-55BF-413F-B8A4-9F530A5E6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899855662"/>
              </p:ext>
            </p:extLst>
          </p:nvPr>
        </p:nvGraphicFramePr>
        <p:xfrm>
          <a:off x="395536" y="4212005"/>
          <a:ext cx="2376264" cy="44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559204" y="4266495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50%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05333" y="3649255"/>
            <a:ext cx="2527107" cy="678692"/>
            <a:chOff x="803640" y="3362835"/>
            <a:chExt cx="2059657" cy="678692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353040" y="4266495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8012" y="4266495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70%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09072" y="3649255"/>
            <a:ext cx="2527107" cy="678692"/>
            <a:chOff x="803640" y="3362835"/>
            <a:chExt cx="2059657" cy="678692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57203" y="3649255"/>
            <a:ext cx="2527107" cy="678692"/>
            <a:chOff x="803640" y="3362835"/>
            <a:chExt cx="2059657" cy="67869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01" name="Chart 9">
            <a:extLst>
              <a:ext uri="{FF2B5EF4-FFF2-40B4-BE49-F238E27FC236}">
                <a16:creationId xmlns:a16="http://schemas.microsoft.com/office/drawing/2014/main" id="{171E7D74-B6C0-4617-9370-507A0986D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400236"/>
              </p:ext>
            </p:extLst>
          </p:nvPr>
        </p:nvGraphicFramePr>
        <p:xfrm>
          <a:off x="3167844" y="4212005"/>
          <a:ext cx="2376264" cy="44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2" name="Chart 9">
            <a:extLst>
              <a:ext uri="{FF2B5EF4-FFF2-40B4-BE49-F238E27FC236}">
                <a16:creationId xmlns:a16="http://schemas.microsoft.com/office/drawing/2014/main" id="{24AFCF48-3E15-4A99-A736-AC9504586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125611"/>
              </p:ext>
            </p:extLst>
          </p:nvPr>
        </p:nvGraphicFramePr>
        <p:xfrm>
          <a:off x="5940152" y="4212005"/>
          <a:ext cx="2376264" cy="44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4149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2411760" y="363355"/>
            <a:ext cx="2088232" cy="14163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760" y="1851670"/>
            <a:ext cx="2088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2DBA56-5283-45A9-BD1A-BB539C8C550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A99D950-06C3-449E-8C35-56AC840B414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806022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48354" y="2198709"/>
            <a:ext cx="1032576" cy="1685087"/>
            <a:chOff x="915494" y="1967970"/>
            <a:chExt cx="1032576" cy="1685087"/>
          </a:xfrm>
          <a:solidFill>
            <a:schemeClr val="accent2"/>
          </a:solidFill>
        </p:grpSpPr>
        <p:sp>
          <p:nvSpPr>
            <p:cNvPr id="8" name="Rectangle 7"/>
            <p:cNvSpPr/>
            <p:nvPr/>
          </p:nvSpPr>
          <p:spPr>
            <a:xfrm rot="16200000">
              <a:off x="1346205" y="3051192"/>
              <a:ext cx="339471" cy="864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Up Arrow 4"/>
            <p:cNvSpPr/>
            <p:nvPr/>
          </p:nvSpPr>
          <p:spPr>
            <a:xfrm>
              <a:off x="915494" y="1967970"/>
              <a:ext cx="674364" cy="1685087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Up Arrow 5"/>
          <p:cNvSpPr/>
          <p:nvPr/>
        </p:nvSpPr>
        <p:spPr>
          <a:xfrm>
            <a:off x="3015967" y="2010402"/>
            <a:ext cx="674364" cy="959956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324985" y="2184444"/>
            <a:ext cx="1032959" cy="1699352"/>
            <a:chOff x="3892125" y="1953705"/>
            <a:chExt cx="1032959" cy="1699352"/>
          </a:xfrm>
          <a:solidFill>
            <a:schemeClr val="accent2"/>
          </a:solidFill>
        </p:grpSpPr>
        <p:sp>
          <p:nvSpPr>
            <p:cNvPr id="7" name="Up Arrow 6"/>
            <p:cNvSpPr/>
            <p:nvPr/>
          </p:nvSpPr>
          <p:spPr>
            <a:xfrm>
              <a:off x="4250720" y="1953705"/>
              <a:ext cx="674364" cy="1699352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4154518" y="3051192"/>
              <a:ext cx="339471" cy="8642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66680" y="1340847"/>
            <a:ext cx="1772938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68227" y="2592767"/>
            <a:ext cx="1080120" cy="1232690"/>
            <a:chOff x="803640" y="3362835"/>
            <a:chExt cx="2059657" cy="1232690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  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6144" y="2592767"/>
            <a:ext cx="1080120" cy="1232690"/>
            <a:chOff x="803640" y="3362835"/>
            <a:chExt cx="2059657" cy="1232690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  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44208" y="1179377"/>
            <a:ext cx="2304256" cy="3120565"/>
            <a:chOff x="467544" y="1233581"/>
            <a:chExt cx="3240360" cy="3120565"/>
          </a:xfrm>
        </p:grpSpPr>
        <p:sp>
          <p:nvSpPr>
            <p:cNvPr id="32" name="TextBox 31"/>
            <p:cNvSpPr txBox="1"/>
            <p:nvPr/>
          </p:nvSpPr>
          <p:spPr>
            <a:xfrm>
              <a:off x="467544" y="1676490"/>
              <a:ext cx="32403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544" y="1233581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9022EB7-56B3-4E05-BFF0-DF0FD13EE22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24094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ko-KR" altLang="en-US" dirty="0"/>
              <a:t>계기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427932" y="1747327"/>
            <a:ext cx="2878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평소 캠핑 가는 것을 좋아함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1436316" y="2730969"/>
            <a:ext cx="287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서울시에서 운영하는 캠핑장 이용 시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사설 캠핑장과 달리 가격이 저렴함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25593"/>
            <a:ext cx="2878588" cy="646331"/>
            <a:chOff x="803640" y="3362835"/>
            <a:chExt cx="2059657" cy="646331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각 캠핑장의 종합 소개 사이트는 있지만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예약의 경우 사이트가 캠핑장마다 다름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=&gt;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종합 예약 서비스가 없음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46141" y="38648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10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97497358"/>
              </p:ext>
            </p:extLst>
          </p:nvPr>
        </p:nvGraphicFramePr>
        <p:xfrm>
          <a:off x="1895872" y="1059582"/>
          <a:ext cx="5352256" cy="3932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4673" y="1779662"/>
            <a:ext cx="1345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    </a:t>
            </a:r>
            <a:endParaRPr lang="ko-KR" altLang="en-US" sz="12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200" y="1563638"/>
            <a:ext cx="23042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pPr algn="r"/>
            <a:endParaRPr lang="en-US" altLang="ko-KR" sz="1200" dirty="0">
              <a:solidFill>
                <a:schemeClr val="accent3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3670523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2DC3499-1555-4D06-A13D-20B58295A0D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2901415" y="1131590"/>
            <a:ext cx="3341171" cy="30963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247964" y="1940029"/>
            <a:ext cx="648072" cy="64807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3671900" y="2679762"/>
            <a:ext cx="1800200" cy="1298960"/>
            <a:chOff x="803640" y="3362835"/>
            <a:chExt cx="2059657" cy="1298960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46132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ounded Rectangle 7"/>
          <p:cNvSpPr/>
          <p:nvPr/>
        </p:nvSpPr>
        <p:spPr>
          <a:xfrm>
            <a:off x="4447793" y="2049115"/>
            <a:ext cx="248414" cy="42990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87624" y="4348716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990205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68451" y="1268791"/>
            <a:ext cx="5607098" cy="3194490"/>
            <a:chOff x="2133254" y="1345849"/>
            <a:chExt cx="4297306" cy="2448272"/>
          </a:xfrm>
        </p:grpSpPr>
        <p:sp>
          <p:nvSpPr>
            <p:cNvPr id="5" name="Block Arc 4"/>
            <p:cNvSpPr/>
            <p:nvPr/>
          </p:nvSpPr>
          <p:spPr>
            <a:xfrm rot="10800000">
              <a:off x="3982288" y="1345849"/>
              <a:ext cx="2448272" cy="2448272"/>
            </a:xfrm>
            <a:prstGeom prst="blockArc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>
              <a:off x="2133254" y="1345849"/>
              <a:ext cx="2448272" cy="2448272"/>
            </a:xfrm>
            <a:prstGeom prst="blockArc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>
              <a:off x="3982288" y="1345849"/>
              <a:ext cx="2448272" cy="2448272"/>
            </a:xfrm>
            <a:prstGeom prst="blockArc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2133254" y="1345849"/>
              <a:ext cx="2448272" cy="2448272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 rot="18900000">
              <a:off x="2214517" y="2350180"/>
              <a:ext cx="428366" cy="434230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9"/>
            <p:cNvSpPr/>
            <p:nvPr/>
          </p:nvSpPr>
          <p:spPr>
            <a:xfrm rot="8100000">
              <a:off x="4062370" y="2354944"/>
              <a:ext cx="428366" cy="434230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ight Triangle 10"/>
            <p:cNvSpPr/>
            <p:nvPr/>
          </p:nvSpPr>
          <p:spPr>
            <a:xfrm rot="18900000">
              <a:off x="5911404" y="2350179"/>
              <a:ext cx="428366" cy="43423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18946" y="247692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7000" y="277450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4812" y="23743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0531" y="325738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Block Arc 14"/>
          <p:cNvSpPr/>
          <p:nvPr/>
        </p:nvSpPr>
        <p:spPr>
          <a:xfrm rot="16200000">
            <a:off x="2091306" y="2130823"/>
            <a:ext cx="297544" cy="29774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ectangle 36"/>
          <p:cNvSpPr/>
          <p:nvPr/>
        </p:nvSpPr>
        <p:spPr>
          <a:xfrm>
            <a:off x="4315931" y="3260454"/>
            <a:ext cx="365579" cy="3055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ectangle 16"/>
          <p:cNvSpPr/>
          <p:nvPr/>
        </p:nvSpPr>
        <p:spPr>
          <a:xfrm rot="2700000">
            <a:off x="6759369" y="1988114"/>
            <a:ext cx="210431" cy="40035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27"/>
          <p:cNvSpPr/>
          <p:nvPr/>
        </p:nvSpPr>
        <p:spPr>
          <a:xfrm>
            <a:off x="6670008" y="3640434"/>
            <a:ext cx="288032" cy="2212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579660" y="1414982"/>
            <a:ext cx="1793106" cy="673514"/>
            <a:chOff x="2113657" y="4283314"/>
            <a:chExt cx="3647460" cy="673514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6123" y="1414982"/>
            <a:ext cx="1793106" cy="673514"/>
            <a:chOff x="2113657" y="4283314"/>
            <a:chExt cx="3647460" cy="673514"/>
          </a:xfrm>
        </p:grpSpPr>
        <p:sp>
          <p:nvSpPr>
            <p:cNvPr id="24" name="TextBox 23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79660" y="3683669"/>
            <a:ext cx="1793106" cy="673514"/>
            <a:chOff x="2113657" y="4283314"/>
            <a:chExt cx="3647460" cy="673514"/>
          </a:xfrm>
        </p:grpSpPr>
        <p:sp>
          <p:nvSpPr>
            <p:cNvPr id="27" name="TextBox 26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56123" y="3631913"/>
            <a:ext cx="1793106" cy="673514"/>
            <a:chOff x="2113657" y="4283314"/>
            <a:chExt cx="3647460" cy="673514"/>
          </a:xfrm>
        </p:grpSpPr>
        <p:sp>
          <p:nvSpPr>
            <p:cNvPr id="30" name="TextBox 29"/>
            <p:cNvSpPr txBox="1"/>
            <p:nvPr/>
          </p:nvSpPr>
          <p:spPr>
            <a:xfrm>
              <a:off x="2113657" y="4495163"/>
              <a:ext cx="36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1338" y="2394887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4092" y="2428465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11338" y="987574"/>
            <a:ext cx="1926735" cy="863358"/>
            <a:chOff x="803640" y="3362835"/>
            <a:chExt cx="2059657" cy="863358"/>
          </a:xfrm>
        </p:grpSpPr>
        <p:sp>
          <p:nvSpPr>
            <p:cNvPr id="35" name="TextBox 3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11338" y="3940640"/>
            <a:ext cx="1926735" cy="863358"/>
            <a:chOff x="803640" y="3362835"/>
            <a:chExt cx="2059657" cy="863358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07477" y="987574"/>
            <a:ext cx="1926735" cy="863358"/>
            <a:chOff x="803640" y="3362835"/>
            <a:chExt cx="2059657" cy="863358"/>
          </a:xfrm>
        </p:grpSpPr>
        <p:sp>
          <p:nvSpPr>
            <p:cNvPr id="41" name="TextBox 4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07477" y="3940640"/>
            <a:ext cx="1926735" cy="863358"/>
            <a:chOff x="803640" y="3362835"/>
            <a:chExt cx="2059657" cy="863358"/>
          </a:xfrm>
        </p:grpSpPr>
        <p:sp>
          <p:nvSpPr>
            <p:cNvPr id="44" name="TextBox 4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217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 txBox="1">
            <a:spLocks/>
          </p:cNvSpPr>
          <p:nvPr/>
        </p:nvSpPr>
        <p:spPr>
          <a:xfrm>
            <a:off x="419389" y="411510"/>
            <a:ext cx="2808312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Designed</a:t>
            </a:r>
            <a:endParaRPr lang="ko-KR" altLang="en-US" sz="2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986" y="2061649"/>
            <a:ext cx="2256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683475" y="547151"/>
            <a:ext cx="2808312" cy="8004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Simple Portfolio 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Designed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24206" y="1411708"/>
            <a:ext cx="1280242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83475" y="3147814"/>
            <a:ext cx="1280242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789FD1-17E4-44FD-ABE8-647A6221EE2C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3DC6C0C-0E56-4A9F-B079-5832EE1FBB5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834DA6-D1A4-4E52-BBAB-FD242E1E609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697155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9592" y="1275606"/>
            <a:ext cx="3447988" cy="3447988"/>
            <a:chOff x="1628068" y="539750"/>
            <a:chExt cx="4063999" cy="4063999"/>
          </a:xfrm>
        </p:grpSpPr>
        <p:sp>
          <p:nvSpPr>
            <p:cNvPr id="6" name="Freeform 5"/>
            <p:cNvSpPr/>
            <p:nvPr/>
          </p:nvSpPr>
          <p:spPr>
            <a:xfrm>
              <a:off x="1628068" y="539750"/>
              <a:ext cx="4063999" cy="4063999"/>
            </a:xfrm>
            <a:custGeom>
              <a:avLst/>
              <a:gdLst>
                <a:gd name="connsiteX0" fmla="*/ 0 w 4063999"/>
                <a:gd name="connsiteY0" fmla="*/ 2032000 h 4063999"/>
                <a:gd name="connsiteX1" fmla="*/ 2032000 w 4063999"/>
                <a:gd name="connsiteY1" fmla="*/ 0 h 4063999"/>
                <a:gd name="connsiteX2" fmla="*/ 4064000 w 4063999"/>
                <a:gd name="connsiteY2" fmla="*/ 2032000 h 4063999"/>
                <a:gd name="connsiteX3" fmla="*/ 2032000 w 4063999"/>
                <a:gd name="connsiteY3" fmla="*/ 4064000 h 4063999"/>
                <a:gd name="connsiteX4" fmla="*/ 0 w 4063999"/>
                <a:gd name="connsiteY4" fmla="*/ 2032000 h 40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4756" tIns="324103" rIns="1584757" bIns="3372104" numCol="1" spcCol="1270" anchor="ctr" anchorCtr="0">
              <a:noAutofit/>
            </a:bodyPr>
            <a:lstStyle/>
            <a:p>
              <a:pPr lvl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7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034467" y="1352549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1245" tIns="308864" rIns="1171245" bIns="2584704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440867" y="2165349"/>
              <a:ext cx="2438400" cy="2438400"/>
            </a:xfrm>
            <a:custGeom>
              <a:avLst/>
              <a:gdLst>
                <a:gd name="connsiteX0" fmla="*/ 0 w 2438400"/>
                <a:gd name="connsiteY0" fmla="*/ 1219200 h 2438400"/>
                <a:gd name="connsiteX1" fmla="*/ 1219200 w 2438400"/>
                <a:gd name="connsiteY1" fmla="*/ 0 h 2438400"/>
                <a:gd name="connsiteX2" fmla="*/ 2438400 w 2438400"/>
                <a:gd name="connsiteY2" fmla="*/ 1219200 h 2438400"/>
                <a:gd name="connsiteX3" fmla="*/ 1219200 w 2438400"/>
                <a:gd name="connsiteY3" fmla="*/ 2438400 h 2438400"/>
                <a:gd name="connsiteX4" fmla="*/ 0 w 2438400"/>
                <a:gd name="connsiteY4" fmla="*/ 121920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7733" tIns="289560" rIns="757733" bIns="1813560" numCol="1" spcCol="1270" anchor="ctr" anchorCtr="0">
              <a:noAutofit/>
            </a:bodyPr>
            <a:lstStyle/>
            <a:p>
              <a:pPr lvl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500" kern="12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2847267" y="2978149"/>
              <a:ext cx="1625600" cy="1625600"/>
            </a:xfrm>
            <a:custGeom>
              <a:avLst/>
              <a:gdLst>
                <a:gd name="connsiteX0" fmla="*/ 0 w 1625600"/>
                <a:gd name="connsiteY0" fmla="*/ 812800 h 1625600"/>
                <a:gd name="connsiteX1" fmla="*/ 812800 w 1625600"/>
                <a:gd name="connsiteY1" fmla="*/ 0 h 1625600"/>
                <a:gd name="connsiteX2" fmla="*/ 1625600 w 1625600"/>
                <a:gd name="connsiteY2" fmla="*/ 812800 h 1625600"/>
                <a:gd name="connsiteX3" fmla="*/ 812800 w 1625600"/>
                <a:gd name="connsiteY3" fmla="*/ 1625600 h 1625600"/>
                <a:gd name="connsiteX4" fmla="*/ 0 w 1625600"/>
                <a:gd name="connsiteY4" fmla="*/ 8128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1640" tIns="569976" rIns="401640" bIns="569976" numCol="1" spcCol="1270" anchor="ctr" anchorCtr="0">
              <a:noAutofit/>
            </a:bodyPr>
            <a:lstStyle/>
            <a:p>
              <a:pPr lvl="0" algn="ctr" defTabSz="1022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300" kern="12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90030" y="3864719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60%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0030" y="2925872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50%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0030" y="2156302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0030" y="1491630"/>
            <a:ext cx="66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87824" y="1660907"/>
            <a:ext cx="2376264" cy="0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87824" y="2451937"/>
            <a:ext cx="2376264" cy="0"/>
          </a:xfrm>
          <a:prstGeom prst="straightConnector1">
            <a:avLst/>
          </a:prstGeom>
          <a:ln w="25400">
            <a:gradFill>
              <a:gsLst>
                <a:gs pos="0">
                  <a:schemeClr val="accent2">
                    <a:lumMod val="90000"/>
                    <a:lumOff val="10000"/>
                  </a:schemeClr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87824" y="3242967"/>
            <a:ext cx="2376264" cy="0"/>
          </a:xfrm>
          <a:prstGeom prst="straightConnector1">
            <a:avLst/>
          </a:prstGeom>
          <a:ln w="25400"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87824" y="4033996"/>
            <a:ext cx="2376264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542967" y="2112591"/>
            <a:ext cx="3024336" cy="678692"/>
            <a:chOff x="803640" y="3362835"/>
            <a:chExt cx="2059657" cy="678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42967" y="1321561"/>
            <a:ext cx="3024336" cy="678692"/>
            <a:chOff x="803640" y="3362835"/>
            <a:chExt cx="2059657" cy="67869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42967" y="2903621"/>
            <a:ext cx="3024336" cy="678692"/>
            <a:chOff x="803640" y="3362835"/>
            <a:chExt cx="2059657" cy="678692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542967" y="3694650"/>
            <a:ext cx="3024336" cy="678692"/>
            <a:chOff x="803640" y="3362835"/>
            <a:chExt cx="2059657" cy="678692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</a:t>
              </a:r>
              <a:endParaRPr lang="ko-KR" altLang="en-US" sz="12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027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0DE57F-35FD-49AF-8C00-BFF0F42260D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3596554" y="776883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7" name="Rectangle 6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 Placeholder 1"/>
          <p:cNvSpPr txBox="1">
            <a:spLocks/>
          </p:cNvSpPr>
          <p:nvPr/>
        </p:nvSpPr>
        <p:spPr>
          <a:xfrm>
            <a:off x="4264580" y="756429"/>
            <a:ext cx="4574192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Designed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128" y="1491630"/>
            <a:ext cx="4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5128" y="2443636"/>
            <a:ext cx="309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   </a:t>
            </a:r>
          </a:p>
        </p:txBody>
      </p:sp>
    </p:spTree>
    <p:extLst>
      <p:ext uri="{BB962C8B-B14F-4D97-AF65-F5344CB8AC3E}">
        <p14:creationId xmlns:p14="http://schemas.microsoft.com/office/powerpoint/2010/main" val="3357274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3">
            <a:extLst>
              <a:ext uri="{FF2B5EF4-FFF2-40B4-BE49-F238E27FC236}">
                <a16:creationId xmlns:a16="http://schemas.microsoft.com/office/drawing/2014/main" id="{C03BA41F-3257-4FB3-B1A2-343217835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681697"/>
              </p:ext>
            </p:extLst>
          </p:nvPr>
        </p:nvGraphicFramePr>
        <p:xfrm>
          <a:off x="5652120" y="1131590"/>
          <a:ext cx="2592288" cy="2465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053446424"/>
              </p:ext>
            </p:extLst>
          </p:nvPr>
        </p:nvGraphicFramePr>
        <p:xfrm>
          <a:off x="971600" y="1131590"/>
          <a:ext cx="2592288" cy="2465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643705893"/>
              </p:ext>
            </p:extLst>
          </p:nvPr>
        </p:nvGraphicFramePr>
        <p:xfrm>
          <a:off x="5652120" y="1131590"/>
          <a:ext cx="2592288" cy="2465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rapezoid 13"/>
          <p:cNvSpPr/>
          <p:nvPr/>
        </p:nvSpPr>
        <p:spPr>
          <a:xfrm>
            <a:off x="2040512" y="2172448"/>
            <a:ext cx="454464" cy="38427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18"/>
          <p:cNvSpPr/>
          <p:nvPr/>
        </p:nvSpPr>
        <p:spPr>
          <a:xfrm>
            <a:off x="6737668" y="2197263"/>
            <a:ext cx="421193" cy="33464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Isosceles Triangle 4"/>
          <p:cNvSpPr/>
          <p:nvPr/>
        </p:nvSpPr>
        <p:spPr>
          <a:xfrm rot="16200000">
            <a:off x="3382239" y="1586917"/>
            <a:ext cx="649216" cy="2798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954850" y="1202821"/>
            <a:ext cx="1625262" cy="1048024"/>
            <a:chOff x="803640" y="3362835"/>
            <a:chExt cx="2059657" cy="1048024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35896" y="2342112"/>
            <a:ext cx="1625262" cy="1048024"/>
            <a:chOff x="803640" y="3362835"/>
            <a:chExt cx="2059657" cy="1048024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7" name="Isosceles Triangle 16"/>
          <p:cNvSpPr/>
          <p:nvPr/>
        </p:nvSpPr>
        <p:spPr>
          <a:xfrm rot="5400000">
            <a:off x="5162263" y="2767593"/>
            <a:ext cx="649216" cy="27983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971600" y="3723878"/>
            <a:ext cx="7200800" cy="1008112"/>
          </a:xfrm>
          <a:prstGeom prst="roundRect">
            <a:avLst>
              <a:gd name="adj" fmla="val 1430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06456" y="3904769"/>
            <a:ext cx="652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545423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1B89CD-22DF-426C-98EB-5B82CA82003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6" name="Pentagon 5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408124" y="1995686"/>
            <a:ext cx="4248472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Designed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0071" y="2700710"/>
            <a:ext cx="34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3068609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C7B6933-8408-478D-858E-F352A25BF81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B68D0BB-FFDA-4A4C-A73E-49AAFE7A0759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DBC72C-31C4-4704-AFB1-4B65A7C1392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C19AD7-EE9E-48FD-8F89-237DA54DEF52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123" name="Freeform 47">
            <a:extLst>
              <a:ext uri="{FF2B5EF4-FFF2-40B4-BE49-F238E27FC236}">
                <a16:creationId xmlns:a16="http://schemas.microsoft.com/office/drawing/2014/main" id="{88AF3E9A-4657-4F15-AF56-4A68D09F7B6D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Freeform 48">
            <a:extLst>
              <a:ext uri="{FF2B5EF4-FFF2-40B4-BE49-F238E27FC236}">
                <a16:creationId xmlns:a16="http://schemas.microsoft.com/office/drawing/2014/main" id="{7A3A41FD-B5F4-44E2-8940-D362453B3FF4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Freeform 49">
            <a:extLst>
              <a:ext uri="{FF2B5EF4-FFF2-40B4-BE49-F238E27FC236}">
                <a16:creationId xmlns:a16="http://schemas.microsoft.com/office/drawing/2014/main" id="{B073D797-31BD-4B65-A7B2-776848F822E9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EC8825E1-744F-4216-B3A4-46D31DEDAE6E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Teardrop 9">
            <a:extLst>
              <a:ext uri="{FF2B5EF4-FFF2-40B4-BE49-F238E27FC236}">
                <a16:creationId xmlns:a16="http://schemas.microsoft.com/office/drawing/2014/main" id="{802759A5-4FE5-4ECD-AC47-C5E83CC477B4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Freeform 97">
            <a:extLst>
              <a:ext uri="{FF2B5EF4-FFF2-40B4-BE49-F238E27FC236}">
                <a16:creationId xmlns:a16="http://schemas.microsoft.com/office/drawing/2014/main" id="{2D92DC84-CF56-4D1C-8AD1-6834AAEBA29E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Donut 22">
            <a:extLst>
              <a:ext uri="{FF2B5EF4-FFF2-40B4-BE49-F238E27FC236}">
                <a16:creationId xmlns:a16="http://schemas.microsoft.com/office/drawing/2014/main" id="{337A1E76-A50C-4A2D-9C53-91E0DBEC106B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Freeform 99">
            <a:extLst>
              <a:ext uri="{FF2B5EF4-FFF2-40B4-BE49-F238E27FC236}">
                <a16:creationId xmlns:a16="http://schemas.microsoft.com/office/drawing/2014/main" id="{372AC3FB-A371-490A-88AD-8D03F9E46A76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Oval 10">
            <a:extLst>
              <a:ext uri="{FF2B5EF4-FFF2-40B4-BE49-F238E27FC236}">
                <a16:creationId xmlns:a16="http://schemas.microsoft.com/office/drawing/2014/main" id="{A5D10C95-4D8B-4783-93C8-2043C39D4822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Freeform 101">
            <a:extLst>
              <a:ext uri="{FF2B5EF4-FFF2-40B4-BE49-F238E27FC236}">
                <a16:creationId xmlns:a16="http://schemas.microsoft.com/office/drawing/2014/main" id="{D6F01AC9-88D7-4A34-A8AE-C0C4FDA0FA04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Group 102">
            <a:extLst>
              <a:ext uri="{FF2B5EF4-FFF2-40B4-BE49-F238E27FC236}">
                <a16:creationId xmlns:a16="http://schemas.microsoft.com/office/drawing/2014/main" id="{3A250797-1237-4931-818E-3ACBF9C9B054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134" name="Freeform 103">
              <a:extLst>
                <a:ext uri="{FF2B5EF4-FFF2-40B4-BE49-F238E27FC236}">
                  <a16:creationId xmlns:a16="http://schemas.microsoft.com/office/drawing/2014/main" id="{BCB5D397-8346-4860-9FEB-FB07310501E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Freeform 104">
              <a:extLst>
                <a:ext uri="{FF2B5EF4-FFF2-40B4-BE49-F238E27FC236}">
                  <a16:creationId xmlns:a16="http://schemas.microsoft.com/office/drawing/2014/main" id="{EAF9A727-1C06-471D-88BF-AFDBAA5ED09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Freeform 105">
              <a:extLst>
                <a:ext uri="{FF2B5EF4-FFF2-40B4-BE49-F238E27FC236}">
                  <a16:creationId xmlns:a16="http://schemas.microsoft.com/office/drawing/2014/main" id="{B424F08C-3140-4BDA-BBBC-158E8C48BD2E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56E09464-207A-4C3B-8405-13396EBA3298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Freeform 107">
            <a:extLst>
              <a:ext uri="{FF2B5EF4-FFF2-40B4-BE49-F238E27FC236}">
                <a16:creationId xmlns:a16="http://schemas.microsoft.com/office/drawing/2014/main" id="{8E18DEC0-58AA-469D-A97C-79F802077714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Freeform 108">
            <a:extLst>
              <a:ext uri="{FF2B5EF4-FFF2-40B4-BE49-F238E27FC236}">
                <a16:creationId xmlns:a16="http://schemas.microsoft.com/office/drawing/2014/main" id="{D90BD172-3CBE-4391-9D60-77C9EBE3DAA1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Oval 8">
            <a:extLst>
              <a:ext uri="{FF2B5EF4-FFF2-40B4-BE49-F238E27FC236}">
                <a16:creationId xmlns:a16="http://schemas.microsoft.com/office/drawing/2014/main" id="{272A1AEB-DA59-4BD5-9EBF-53C4050FDA3A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1" name="Group 110">
            <a:extLst>
              <a:ext uri="{FF2B5EF4-FFF2-40B4-BE49-F238E27FC236}">
                <a16:creationId xmlns:a16="http://schemas.microsoft.com/office/drawing/2014/main" id="{D17E5A7E-B6BC-47FF-AF25-F730E2191B33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630265C0-7965-4241-97D8-87AD386FD3D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Oval 37">
              <a:extLst>
                <a:ext uri="{FF2B5EF4-FFF2-40B4-BE49-F238E27FC236}">
                  <a16:creationId xmlns:a16="http://schemas.microsoft.com/office/drawing/2014/main" id="{9EAD0BC2-8FF6-4899-A722-65F40B1C881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Rectangle 19">
            <a:extLst>
              <a:ext uri="{FF2B5EF4-FFF2-40B4-BE49-F238E27FC236}">
                <a16:creationId xmlns:a16="http://schemas.microsoft.com/office/drawing/2014/main" id="{70D5AB4E-A7F1-4229-9EE7-353ACD80FC28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Freeform 114">
            <a:extLst>
              <a:ext uri="{FF2B5EF4-FFF2-40B4-BE49-F238E27FC236}">
                <a16:creationId xmlns:a16="http://schemas.microsoft.com/office/drawing/2014/main" id="{BE582C29-945F-4A64-B0EE-7A2C315F516E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Rounded Rectangle 31">
            <a:extLst>
              <a:ext uri="{FF2B5EF4-FFF2-40B4-BE49-F238E27FC236}">
                <a16:creationId xmlns:a16="http://schemas.microsoft.com/office/drawing/2014/main" id="{23245999-C7FA-4642-AF54-D5BA87CBD56A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Oval 47">
            <a:extLst>
              <a:ext uri="{FF2B5EF4-FFF2-40B4-BE49-F238E27FC236}">
                <a16:creationId xmlns:a16="http://schemas.microsoft.com/office/drawing/2014/main" id="{52380CEA-C99C-4849-A336-1B7BC7067A8C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Oval 50">
            <a:extLst>
              <a:ext uri="{FF2B5EF4-FFF2-40B4-BE49-F238E27FC236}">
                <a16:creationId xmlns:a16="http://schemas.microsoft.com/office/drawing/2014/main" id="{42979303-5D5C-4A5C-96AB-F7588127DADE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Heart 17">
            <a:extLst>
              <a:ext uri="{FF2B5EF4-FFF2-40B4-BE49-F238E27FC236}">
                <a16:creationId xmlns:a16="http://schemas.microsoft.com/office/drawing/2014/main" id="{E93B7A60-5829-4D74-9808-08F3A1B5CDF9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Rounded Rectangle 25">
            <a:extLst>
              <a:ext uri="{FF2B5EF4-FFF2-40B4-BE49-F238E27FC236}">
                <a16:creationId xmlns:a16="http://schemas.microsoft.com/office/drawing/2014/main" id="{6F630182-757E-480A-A4EE-7CFFFA81882E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Chord 32">
            <a:extLst>
              <a:ext uri="{FF2B5EF4-FFF2-40B4-BE49-F238E27FC236}">
                <a16:creationId xmlns:a16="http://schemas.microsoft.com/office/drawing/2014/main" id="{633D185E-807F-41BB-A064-E825706FE5EF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ounded Rectangle 40">
            <a:extLst>
              <a:ext uri="{FF2B5EF4-FFF2-40B4-BE49-F238E27FC236}">
                <a16:creationId xmlns:a16="http://schemas.microsoft.com/office/drawing/2014/main" id="{B0EB4A42-EEA0-466B-BF1F-62E781DC9AFC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Rounded Rectangle 7">
            <a:extLst>
              <a:ext uri="{FF2B5EF4-FFF2-40B4-BE49-F238E27FC236}">
                <a16:creationId xmlns:a16="http://schemas.microsoft.com/office/drawing/2014/main" id="{09240C5D-DF91-48DC-B702-1EDAE8A2FD8A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Rounded Rectangle 17">
            <a:extLst>
              <a:ext uri="{FF2B5EF4-FFF2-40B4-BE49-F238E27FC236}">
                <a16:creationId xmlns:a16="http://schemas.microsoft.com/office/drawing/2014/main" id="{17534D22-4181-46DB-834A-10B1BAE2E450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Oval 21">
            <a:extLst>
              <a:ext uri="{FF2B5EF4-FFF2-40B4-BE49-F238E27FC236}">
                <a16:creationId xmlns:a16="http://schemas.microsoft.com/office/drawing/2014/main" id="{0DF1E879-D461-4D77-8649-5FF723E180EC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Oval 25">
            <a:extLst>
              <a:ext uri="{FF2B5EF4-FFF2-40B4-BE49-F238E27FC236}">
                <a16:creationId xmlns:a16="http://schemas.microsoft.com/office/drawing/2014/main" id="{965A6CD2-CCDC-48C1-A91D-C7D7FB0EDACC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Block Arc 20">
            <a:extLst>
              <a:ext uri="{FF2B5EF4-FFF2-40B4-BE49-F238E27FC236}">
                <a16:creationId xmlns:a16="http://schemas.microsoft.com/office/drawing/2014/main" id="{CAA10E64-0160-4B14-9813-CE56ED9BFA3D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Block Arc 11">
            <a:extLst>
              <a:ext uri="{FF2B5EF4-FFF2-40B4-BE49-F238E27FC236}">
                <a16:creationId xmlns:a16="http://schemas.microsoft.com/office/drawing/2014/main" id="{E4C129EB-F6A9-4282-A876-D5691AEAA729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Rectangle 21">
            <a:extLst>
              <a:ext uri="{FF2B5EF4-FFF2-40B4-BE49-F238E27FC236}">
                <a16:creationId xmlns:a16="http://schemas.microsoft.com/office/drawing/2014/main" id="{323B3DF1-D18E-4587-B0F7-8A8AA1760E88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Round Same Side Corner Rectangle 8">
            <a:extLst>
              <a:ext uri="{FF2B5EF4-FFF2-40B4-BE49-F238E27FC236}">
                <a16:creationId xmlns:a16="http://schemas.microsoft.com/office/drawing/2014/main" id="{705A062E-2DDE-4D40-BB72-31A8373E0B82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Rounded Rectangle 51">
            <a:extLst>
              <a:ext uri="{FF2B5EF4-FFF2-40B4-BE49-F238E27FC236}">
                <a16:creationId xmlns:a16="http://schemas.microsoft.com/office/drawing/2014/main" id="{3C916ACC-C147-46A2-B870-1A55629C2C4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Isosceles Triangle 5">
            <a:extLst>
              <a:ext uri="{FF2B5EF4-FFF2-40B4-BE49-F238E27FC236}">
                <a16:creationId xmlns:a16="http://schemas.microsoft.com/office/drawing/2014/main" id="{5E708340-6442-4B1D-AC15-78D6D0AFEC1C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rapezoid 22">
            <a:extLst>
              <a:ext uri="{FF2B5EF4-FFF2-40B4-BE49-F238E27FC236}">
                <a16:creationId xmlns:a16="http://schemas.microsoft.com/office/drawing/2014/main" id="{0F3A6ADF-E860-4866-89D7-0E7D56C45404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Rounded Rectangle 20">
            <a:extLst>
              <a:ext uri="{FF2B5EF4-FFF2-40B4-BE49-F238E27FC236}">
                <a16:creationId xmlns:a16="http://schemas.microsoft.com/office/drawing/2014/main" id="{E0133EE8-4A05-4146-80A4-F539ABB669EE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rapezoid 28">
            <a:extLst>
              <a:ext uri="{FF2B5EF4-FFF2-40B4-BE49-F238E27FC236}">
                <a16:creationId xmlns:a16="http://schemas.microsoft.com/office/drawing/2014/main" id="{5246BEFF-2E9C-463D-A78B-158DA3548542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Rounded Rectangle 2">
            <a:extLst>
              <a:ext uri="{FF2B5EF4-FFF2-40B4-BE49-F238E27FC236}">
                <a16:creationId xmlns:a16="http://schemas.microsoft.com/office/drawing/2014/main" id="{9F2D995C-7F33-4A03-820E-92FE877EB5D3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7" name="Rounded Rectangle 8">
            <a:extLst>
              <a:ext uri="{FF2B5EF4-FFF2-40B4-BE49-F238E27FC236}">
                <a16:creationId xmlns:a16="http://schemas.microsoft.com/office/drawing/2014/main" id="{8ED44F42-87E7-48E4-B581-2BCD0CA8773C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8" name="Rounded Rectangle 2">
            <a:extLst>
              <a:ext uri="{FF2B5EF4-FFF2-40B4-BE49-F238E27FC236}">
                <a16:creationId xmlns:a16="http://schemas.microsoft.com/office/drawing/2014/main" id="{6851FD6E-94C6-41FC-8B33-3D8EB6B5A692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Rounded Rectangle 3">
            <a:extLst>
              <a:ext uri="{FF2B5EF4-FFF2-40B4-BE49-F238E27FC236}">
                <a16:creationId xmlns:a16="http://schemas.microsoft.com/office/drawing/2014/main" id="{219B1DDC-8B58-4D93-8286-D77FA84F13F5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0" name="Rounded Rectangle 10">
            <a:extLst>
              <a:ext uri="{FF2B5EF4-FFF2-40B4-BE49-F238E27FC236}">
                <a16:creationId xmlns:a16="http://schemas.microsoft.com/office/drawing/2014/main" id="{B2011DB4-153A-4B61-92A9-391A8F952CFE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Block Arc 6">
            <a:extLst>
              <a:ext uri="{FF2B5EF4-FFF2-40B4-BE49-F238E27FC236}">
                <a16:creationId xmlns:a16="http://schemas.microsoft.com/office/drawing/2014/main" id="{60DF7290-2292-4712-8233-459373528E82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Left Arrow 1">
            <a:extLst>
              <a:ext uri="{FF2B5EF4-FFF2-40B4-BE49-F238E27FC236}">
                <a16:creationId xmlns:a16="http://schemas.microsoft.com/office/drawing/2014/main" id="{312EDBFB-627F-41E0-9408-F4E8F6212368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Oval 35">
            <a:extLst>
              <a:ext uri="{FF2B5EF4-FFF2-40B4-BE49-F238E27FC236}">
                <a16:creationId xmlns:a16="http://schemas.microsoft.com/office/drawing/2014/main" id="{A855062E-A3C2-4CEF-9768-6277105F7CCA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D5A0B9-8F11-48E5-B499-B0907A22C8EA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22E72A-2671-4961-A953-645AB819E09E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7F4BD8-1362-4A13-A3D7-ACF89CC57052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B4FD21-510E-4614-AF75-1D38D6F05186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1940103F-B65D-4AE2-9167-3A9833B05480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72E4F83B-F527-4691-BD7B-8A6150B8790C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F412AB71-57EE-490C-8AB7-20C0E46F2726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3C30D1DC-CCD8-4CDC-B23E-DBE4F576FD49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6F50F2A-17E2-4973-A14D-781B1B8B8074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C4B5CDA6-EA2A-49F8-B3D4-80CAE8272F72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60864D04-F739-4A09-863C-828B74CDD94F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1F9FC6C7-8FB9-4B4B-8E36-C2ECFC76CA1C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991BADF5-87BB-4FEC-955D-C1F89312B060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7AF4223E-F53F-4A57-B108-AF9192805A2D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D00D4C87-155D-4DA7-8508-674B3B86D7BA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9236972E-0F77-4B4A-84C6-AD5D48E44EEF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F375F805-2B8A-4E9D-BB91-1AAC5FAFD8C7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6758A336-A296-4B4D-8B5D-D8CB33C028CB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D09342F7-6B8A-4D9C-85C6-718F1A28DEBC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7E53C53B-47CA-4658-9553-3B3597486289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9CB20A70-3DA4-4511-A5C8-E51C066C11E2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C1B0037C-7951-4649-8314-93179C161568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18C4781E-FA61-4F58-AA75-812A7B49F033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4E600202-0D9E-4637-A640-9F7C4FB8E33D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12561FA9-C129-45C9-A9FC-4AE4466AF9F7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D8BA7EB5-6CAD-426F-98D1-BBD6B1516D89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EE196AF4-0C82-4532-9D21-850CFAB0D9ED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E5AD5E10-2C9C-4097-8166-5D02D7E39AF1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984008C3-3915-472E-85A7-7C4EEAB4E3FC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7C79F77D-3C43-4564-B921-17E4240D2F20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951C4BE3-DE40-41A1-AA2D-929E8243F869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F380A6E5-A21E-446C-9B13-3F9E71056F0D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C965A2F2-907D-4AE3-9451-3DEA04C13349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6FC82B5C-FD93-4922-9D3F-4DCA57D0C8E2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3DC42128-32AB-4F33-B842-EEF43EA8D2EC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E16EF2C5-22C9-4072-88A9-AB967FCFF736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0670F94A-78AE-4991-BA57-0DC1CDDD0576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1DE574D9-D0F4-4B28-A193-0C5C38667DDB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F58B0B95-2783-4BD6-8FBC-52A17CD5F1B8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42EB9620-A8BB-4358-AAB4-469C32067274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AB1D2130-C4A6-480B-9E31-7F63627C9C55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C78EE560-4F3F-4484-B172-D9A2B34F597A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6872007F-EE7E-43CE-8854-2D3DF5D9CC4B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E776990E-8C7D-41A4-8A1E-1E8371ABC05B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87726448-A071-426E-839C-8BF12F8AC691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4F0B205C-C5AF-4742-87B6-31E662295E1A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38323D7E-B3BF-462F-8524-00D691280764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A49A5BE7-3326-4B78-8D4B-17B686A7A502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67049020-CEE4-4F90-8DF4-943B7E948331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altLang="ko-KR" dirty="0"/>
              <a:t>Intent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F3C77CA-9B1C-4E8F-B462-E7597E0E5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63433"/>
              </p:ext>
            </p:extLst>
          </p:nvPr>
        </p:nvGraphicFramePr>
        <p:xfrm>
          <a:off x="1043608" y="1059582"/>
          <a:ext cx="7056784" cy="326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646">
                  <a:extLst>
                    <a:ext uri="{9D8B030D-6E8A-4147-A177-3AD203B41FA5}">
                      <a16:colId xmlns:a16="http://schemas.microsoft.com/office/drawing/2014/main" val="3090742226"/>
                    </a:ext>
                  </a:extLst>
                </a:gridCol>
                <a:gridCol w="4372138">
                  <a:extLst>
                    <a:ext uri="{9D8B030D-6E8A-4147-A177-3AD203B41FA5}">
                      <a16:colId xmlns:a16="http://schemas.microsoft.com/office/drawing/2014/main" val="637690097"/>
                    </a:ext>
                  </a:extLst>
                </a:gridCol>
              </a:tblGrid>
              <a:tr h="4279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35139"/>
                  </a:ext>
                </a:extLst>
              </a:tr>
              <a:tr h="547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CampingSiteSelection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캠핑장을 선택하는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22047"/>
                  </a:ext>
                </a:extLst>
              </a:tr>
              <a:tr h="362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periodselection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기간을 선택하는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062558"/>
                  </a:ext>
                </a:extLst>
              </a:tr>
              <a:tr h="4279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예약하고자 하는 날짜를 선택하는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85440"/>
                  </a:ext>
                </a:extLst>
              </a:tr>
              <a:tr h="547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selectfacilites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캠핑장에 해당하는 시설을 선택하는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26689"/>
                  </a:ext>
                </a:extLst>
              </a:tr>
              <a:tr h="4279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selectseat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자리를 선택하는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47619"/>
                  </a:ext>
                </a:extLst>
              </a:tr>
              <a:tr h="4279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finalcheck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예약을 확인해주는 </a:t>
                      </a:r>
                      <a:r>
                        <a:rPr lang="en-US" altLang="ko-KR" dirty="0"/>
                        <a:t>intent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8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344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0AFCAD-8AA8-4F5B-88DD-D1AB24F9DDB1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9964EA-CD2F-46A8-A646-420BD26CED6A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FAC04A-5317-40C0-9C69-216DB0B95D7C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29A1ACB-3B54-4F02-BBCF-DF43F7A08958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7DACD890-036D-4516-A2D4-7FD325CE0BB4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Freeform 48">
            <a:extLst>
              <a:ext uri="{FF2B5EF4-FFF2-40B4-BE49-F238E27FC236}">
                <a16:creationId xmlns:a16="http://schemas.microsoft.com/office/drawing/2014/main" id="{B8BD9648-49B5-4D46-B0FD-7CB35B3E91BF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Freeform 49">
            <a:extLst>
              <a:ext uri="{FF2B5EF4-FFF2-40B4-BE49-F238E27FC236}">
                <a16:creationId xmlns:a16="http://schemas.microsoft.com/office/drawing/2014/main" id="{09DF5C90-8CD0-4B4C-8FB1-26909503D4CC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Freeform 50">
            <a:extLst>
              <a:ext uri="{FF2B5EF4-FFF2-40B4-BE49-F238E27FC236}">
                <a16:creationId xmlns:a16="http://schemas.microsoft.com/office/drawing/2014/main" id="{A59F17AD-910E-4607-A325-3830993464EB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Teardrop 9">
            <a:extLst>
              <a:ext uri="{FF2B5EF4-FFF2-40B4-BE49-F238E27FC236}">
                <a16:creationId xmlns:a16="http://schemas.microsoft.com/office/drawing/2014/main" id="{2DACFB9F-A399-4670-839B-43F6A327EE90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2A4FF348-397E-4E66-96AF-530D1648651B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Donut 22">
            <a:extLst>
              <a:ext uri="{FF2B5EF4-FFF2-40B4-BE49-F238E27FC236}">
                <a16:creationId xmlns:a16="http://schemas.microsoft.com/office/drawing/2014/main" id="{15A20EE7-4D1B-4503-8AC3-C8135D61F6BA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Freeform 99">
            <a:extLst>
              <a:ext uri="{FF2B5EF4-FFF2-40B4-BE49-F238E27FC236}">
                <a16:creationId xmlns:a16="http://schemas.microsoft.com/office/drawing/2014/main" id="{D1A8FDA5-0C4B-44B7-9116-C6D8D0B3FE0C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FFDD30E0-FDF8-4D04-8563-CEB302564F73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1">
            <a:extLst>
              <a:ext uri="{FF2B5EF4-FFF2-40B4-BE49-F238E27FC236}">
                <a16:creationId xmlns:a16="http://schemas.microsoft.com/office/drawing/2014/main" id="{3C444F00-3D2B-45BD-9491-28BC93EADA3A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Group 102">
            <a:extLst>
              <a:ext uri="{FF2B5EF4-FFF2-40B4-BE49-F238E27FC236}">
                <a16:creationId xmlns:a16="http://schemas.microsoft.com/office/drawing/2014/main" id="{5E4B411B-C751-49F5-A7EF-A4B4D1C2E4ED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90" name="Freeform 103">
              <a:extLst>
                <a:ext uri="{FF2B5EF4-FFF2-40B4-BE49-F238E27FC236}">
                  <a16:creationId xmlns:a16="http://schemas.microsoft.com/office/drawing/2014/main" id="{A40822D0-4B0E-4B25-8892-2A20101832C8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104">
              <a:extLst>
                <a:ext uri="{FF2B5EF4-FFF2-40B4-BE49-F238E27FC236}">
                  <a16:creationId xmlns:a16="http://schemas.microsoft.com/office/drawing/2014/main" id="{AA34107C-FC43-4353-94CF-35325F5B6C89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105">
              <a:extLst>
                <a:ext uri="{FF2B5EF4-FFF2-40B4-BE49-F238E27FC236}">
                  <a16:creationId xmlns:a16="http://schemas.microsoft.com/office/drawing/2014/main" id="{2B48087E-7308-47DA-9C65-0FE58B64D7CF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Freeform 106">
              <a:extLst>
                <a:ext uri="{FF2B5EF4-FFF2-40B4-BE49-F238E27FC236}">
                  <a16:creationId xmlns:a16="http://schemas.microsoft.com/office/drawing/2014/main" id="{54441CEC-BD5A-4C21-A83C-A31EA3021B5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Freeform 107">
            <a:extLst>
              <a:ext uri="{FF2B5EF4-FFF2-40B4-BE49-F238E27FC236}">
                <a16:creationId xmlns:a16="http://schemas.microsoft.com/office/drawing/2014/main" id="{6096C7D2-F9DF-4BB2-B93C-D59BE880CA2D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C7DAF1AF-5131-42FA-859D-5D2438605621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4422BE9A-D4F7-4FE2-A6BB-0C9D81176673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Group 110">
            <a:extLst>
              <a:ext uri="{FF2B5EF4-FFF2-40B4-BE49-F238E27FC236}">
                <a16:creationId xmlns:a16="http://schemas.microsoft.com/office/drawing/2014/main" id="{A6BFA5D3-C727-4815-9FCE-AFF83A505D84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8" name="Freeform 111">
              <a:extLst>
                <a:ext uri="{FF2B5EF4-FFF2-40B4-BE49-F238E27FC236}">
                  <a16:creationId xmlns:a16="http://schemas.microsoft.com/office/drawing/2014/main" id="{AF50229E-105E-43A5-B2C9-5FD7790048CD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37">
              <a:extLst>
                <a:ext uri="{FF2B5EF4-FFF2-40B4-BE49-F238E27FC236}">
                  <a16:creationId xmlns:a16="http://schemas.microsoft.com/office/drawing/2014/main" id="{A687A03E-430D-42CA-9507-EA0BCCCE8C8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Rectangle 19">
            <a:extLst>
              <a:ext uri="{FF2B5EF4-FFF2-40B4-BE49-F238E27FC236}">
                <a16:creationId xmlns:a16="http://schemas.microsoft.com/office/drawing/2014/main" id="{70387B7D-0374-4AA6-8E65-29267F5BBE0D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Freeform 114">
            <a:extLst>
              <a:ext uri="{FF2B5EF4-FFF2-40B4-BE49-F238E27FC236}">
                <a16:creationId xmlns:a16="http://schemas.microsoft.com/office/drawing/2014/main" id="{331289B2-676B-43F4-979E-009C0EB12365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31">
            <a:extLst>
              <a:ext uri="{FF2B5EF4-FFF2-40B4-BE49-F238E27FC236}">
                <a16:creationId xmlns:a16="http://schemas.microsoft.com/office/drawing/2014/main" id="{E1A4618E-48E6-442F-B3F6-4ADD8B6C7D20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val 47">
            <a:extLst>
              <a:ext uri="{FF2B5EF4-FFF2-40B4-BE49-F238E27FC236}">
                <a16:creationId xmlns:a16="http://schemas.microsoft.com/office/drawing/2014/main" id="{26A7CD4B-7B77-4551-BE63-D7E57CA5310D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50">
            <a:extLst>
              <a:ext uri="{FF2B5EF4-FFF2-40B4-BE49-F238E27FC236}">
                <a16:creationId xmlns:a16="http://schemas.microsoft.com/office/drawing/2014/main" id="{26462EBD-FFFC-4893-98F8-7A883E58452E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Heart 17">
            <a:extLst>
              <a:ext uri="{FF2B5EF4-FFF2-40B4-BE49-F238E27FC236}">
                <a16:creationId xmlns:a16="http://schemas.microsoft.com/office/drawing/2014/main" id="{0F143E3E-2B21-427C-8929-D5762E084B41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AEB1823D-44E8-4924-BCAA-5478BFE8ECDF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Chord 32">
            <a:extLst>
              <a:ext uri="{FF2B5EF4-FFF2-40B4-BE49-F238E27FC236}">
                <a16:creationId xmlns:a16="http://schemas.microsoft.com/office/drawing/2014/main" id="{0667240E-9650-4BA4-B941-F46C83F0A695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ounded Rectangle 40">
            <a:extLst>
              <a:ext uri="{FF2B5EF4-FFF2-40B4-BE49-F238E27FC236}">
                <a16:creationId xmlns:a16="http://schemas.microsoft.com/office/drawing/2014/main" id="{0A62DDF3-B8E1-4190-AABB-8511DECA59CC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5CC3889E-E84B-4BC3-BECE-80F72BE351CA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ounded Rectangle 17">
            <a:extLst>
              <a:ext uri="{FF2B5EF4-FFF2-40B4-BE49-F238E27FC236}">
                <a16:creationId xmlns:a16="http://schemas.microsoft.com/office/drawing/2014/main" id="{44413D35-2B08-4834-A65A-511B1F518E0D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val 21">
            <a:extLst>
              <a:ext uri="{FF2B5EF4-FFF2-40B4-BE49-F238E27FC236}">
                <a16:creationId xmlns:a16="http://schemas.microsoft.com/office/drawing/2014/main" id="{112A87AD-184A-4784-A256-7CB37B9D68E4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Oval 25">
            <a:extLst>
              <a:ext uri="{FF2B5EF4-FFF2-40B4-BE49-F238E27FC236}">
                <a16:creationId xmlns:a16="http://schemas.microsoft.com/office/drawing/2014/main" id="{C053F189-635E-46A0-A9A1-7BC8B4419BDC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Block Arc 20">
            <a:extLst>
              <a:ext uri="{FF2B5EF4-FFF2-40B4-BE49-F238E27FC236}">
                <a16:creationId xmlns:a16="http://schemas.microsoft.com/office/drawing/2014/main" id="{44516017-7401-4712-A92B-DCDC60011239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Block Arc 11">
            <a:extLst>
              <a:ext uri="{FF2B5EF4-FFF2-40B4-BE49-F238E27FC236}">
                <a16:creationId xmlns:a16="http://schemas.microsoft.com/office/drawing/2014/main" id="{962635B6-6FB3-413E-904D-84E3DFDC7F5E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A740A76E-577C-4199-AC22-0C9ACC3A016B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ound Same Side Corner Rectangle 8">
            <a:extLst>
              <a:ext uri="{FF2B5EF4-FFF2-40B4-BE49-F238E27FC236}">
                <a16:creationId xmlns:a16="http://schemas.microsoft.com/office/drawing/2014/main" id="{760D2004-B746-48DF-BAEC-47EBCE6023DE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ounded Rectangle 51">
            <a:extLst>
              <a:ext uri="{FF2B5EF4-FFF2-40B4-BE49-F238E27FC236}">
                <a16:creationId xmlns:a16="http://schemas.microsoft.com/office/drawing/2014/main" id="{DB7431B3-8F8F-402F-9A56-131D0455F675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Isosceles Triangle 5">
            <a:extLst>
              <a:ext uri="{FF2B5EF4-FFF2-40B4-BE49-F238E27FC236}">
                <a16:creationId xmlns:a16="http://schemas.microsoft.com/office/drawing/2014/main" id="{1E4AB8C4-E160-44A6-B88A-15BCB7752242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rapezoid 22">
            <a:extLst>
              <a:ext uri="{FF2B5EF4-FFF2-40B4-BE49-F238E27FC236}">
                <a16:creationId xmlns:a16="http://schemas.microsoft.com/office/drawing/2014/main" id="{0DDF677F-FA67-4127-8234-60ABCA07EF9E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ounded Rectangle 20">
            <a:extLst>
              <a:ext uri="{FF2B5EF4-FFF2-40B4-BE49-F238E27FC236}">
                <a16:creationId xmlns:a16="http://schemas.microsoft.com/office/drawing/2014/main" id="{49E519BE-6DDE-42C0-BC85-E4081A5A432A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rapezoid 28">
            <a:extLst>
              <a:ext uri="{FF2B5EF4-FFF2-40B4-BE49-F238E27FC236}">
                <a16:creationId xmlns:a16="http://schemas.microsoft.com/office/drawing/2014/main" id="{930F2B24-E581-48C6-BF9F-549EBB6DF072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Rounded Rectangle 2">
            <a:extLst>
              <a:ext uri="{FF2B5EF4-FFF2-40B4-BE49-F238E27FC236}">
                <a16:creationId xmlns:a16="http://schemas.microsoft.com/office/drawing/2014/main" id="{DB32C7BF-D667-45EF-898F-0ED030B0E7F5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Rounded Rectangle 8">
            <a:extLst>
              <a:ext uri="{FF2B5EF4-FFF2-40B4-BE49-F238E27FC236}">
                <a16:creationId xmlns:a16="http://schemas.microsoft.com/office/drawing/2014/main" id="{1B469514-0CD7-4B8D-9742-BFCA12B18522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Rounded Rectangle 2">
            <a:extLst>
              <a:ext uri="{FF2B5EF4-FFF2-40B4-BE49-F238E27FC236}">
                <a16:creationId xmlns:a16="http://schemas.microsoft.com/office/drawing/2014/main" id="{EE78726A-95B4-4F9C-8803-6E2FA8BE5EB6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Rounded Rectangle 3">
            <a:extLst>
              <a:ext uri="{FF2B5EF4-FFF2-40B4-BE49-F238E27FC236}">
                <a16:creationId xmlns:a16="http://schemas.microsoft.com/office/drawing/2014/main" id="{0D0A34CB-F80F-4292-BC61-BDA70A8BDE98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Rounded Rectangle 10">
            <a:extLst>
              <a:ext uri="{FF2B5EF4-FFF2-40B4-BE49-F238E27FC236}">
                <a16:creationId xmlns:a16="http://schemas.microsoft.com/office/drawing/2014/main" id="{E1D98EEF-65BD-4C0E-8379-C38F633546E5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Block Arc 6">
            <a:extLst>
              <a:ext uri="{FF2B5EF4-FFF2-40B4-BE49-F238E27FC236}">
                <a16:creationId xmlns:a16="http://schemas.microsoft.com/office/drawing/2014/main" id="{049E55C1-5605-4652-8A77-E445254497C8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Left Arrow 1">
            <a:extLst>
              <a:ext uri="{FF2B5EF4-FFF2-40B4-BE49-F238E27FC236}">
                <a16:creationId xmlns:a16="http://schemas.microsoft.com/office/drawing/2014/main" id="{EDEBC928-89AC-4E55-8A32-9E04A1FA95D8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Oval 35">
            <a:extLst>
              <a:ext uri="{FF2B5EF4-FFF2-40B4-BE49-F238E27FC236}">
                <a16:creationId xmlns:a16="http://schemas.microsoft.com/office/drawing/2014/main" id="{3E91388C-D878-4FBE-8795-EA8C5D13950F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8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altLang="ko-KR" dirty="0"/>
              <a:t>Entity</a:t>
            </a:r>
            <a:endParaRPr lang="ko-KR" altLang="en-US" dirty="0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658E5E-9E74-4044-A385-CAE04D428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9523"/>
              </p:ext>
            </p:extLst>
          </p:nvPr>
        </p:nvGraphicFramePr>
        <p:xfrm>
          <a:off x="845586" y="915566"/>
          <a:ext cx="7452828" cy="395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914">
                  <a:extLst>
                    <a:ext uri="{9D8B030D-6E8A-4147-A177-3AD203B41FA5}">
                      <a16:colId xmlns:a16="http://schemas.microsoft.com/office/drawing/2014/main" val="1470568358"/>
                    </a:ext>
                  </a:extLst>
                </a:gridCol>
                <a:gridCol w="3956914">
                  <a:extLst>
                    <a:ext uri="{9D8B030D-6E8A-4147-A177-3AD203B41FA5}">
                      <a16:colId xmlns:a16="http://schemas.microsoft.com/office/drawing/2014/main" val="974902183"/>
                    </a:ext>
                  </a:extLst>
                </a:gridCol>
              </a:tblGrid>
              <a:tr h="347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31043"/>
                  </a:ext>
                </a:extLst>
              </a:tr>
              <a:tr h="608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서울시에서 운영하는 캠핑장의 종류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난지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노을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서울대공원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강동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87618"/>
                  </a:ext>
                </a:extLst>
              </a:tr>
              <a:tr h="608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period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캠핑장마다 예약가능한 기간에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30113"/>
                  </a:ext>
                </a:extLst>
              </a:tr>
              <a:tr h="347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NanjiFacilities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난지</a:t>
                      </a:r>
                      <a:r>
                        <a:rPr lang="ko-KR" altLang="en-US" dirty="0"/>
                        <a:t> 캠핑장 시설에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88487"/>
                  </a:ext>
                </a:extLst>
              </a:tr>
              <a:tr h="347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NoelFacilities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노을 캠핑장 시설에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82012"/>
                  </a:ext>
                </a:extLst>
              </a:tr>
              <a:tr h="608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SeoulGrandParkFacilities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서울대공원 캠핑장 시설에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14134"/>
                  </a:ext>
                </a:extLst>
              </a:tr>
              <a:tr h="608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GangdongGreenWayFacilities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강동 캠핑장 시설에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05708"/>
                  </a:ext>
                </a:extLst>
              </a:tr>
              <a:tr h="347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자리 선택에 대한 </a:t>
                      </a:r>
                      <a:r>
                        <a:rPr lang="en-US" altLang="ko-KR" dirty="0"/>
                        <a:t>entity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5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93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대화 시나리오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3483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대화 시나리오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3577" y="243622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80112" y="228354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캠핑장 예약해줘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6" name="Group 110">
            <a:extLst>
              <a:ext uri="{FF2B5EF4-FFF2-40B4-BE49-F238E27FC236}">
                <a16:creationId xmlns:a16="http://schemas.microsoft.com/office/drawing/2014/main" id="{FF4E0053-1AFB-440F-90C8-ADD48031B5F3}"/>
              </a:ext>
            </a:extLst>
          </p:cNvPr>
          <p:cNvGrpSpPr/>
          <p:nvPr/>
        </p:nvGrpSpPr>
        <p:grpSpPr>
          <a:xfrm>
            <a:off x="4756415" y="2440834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4271F24F-3D6C-4BF4-A287-09432C1974FA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AD7AD087-9AFA-4D32-B4E4-B9CAF9220D2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9">
            <a:extLst>
              <a:ext uri="{FF2B5EF4-FFF2-40B4-BE49-F238E27FC236}">
                <a16:creationId xmlns:a16="http://schemas.microsoft.com/office/drawing/2014/main" id="{CA3D6C63-6CCF-46D9-84BC-E405516F3585}"/>
              </a:ext>
            </a:extLst>
          </p:cNvPr>
          <p:cNvGrpSpPr/>
          <p:nvPr/>
        </p:nvGrpSpPr>
        <p:grpSpPr>
          <a:xfrm>
            <a:off x="4530787" y="1371736"/>
            <a:ext cx="835293" cy="720080"/>
            <a:chOff x="3496214" y="1275606"/>
            <a:chExt cx="1060704" cy="914400"/>
          </a:xfrm>
        </p:grpSpPr>
        <p:sp>
          <p:nvSpPr>
            <p:cNvPr id="60" name="Hexagon 10">
              <a:extLst>
                <a:ext uri="{FF2B5EF4-FFF2-40B4-BE49-F238E27FC236}">
                  <a16:creationId xmlns:a16="http://schemas.microsoft.com/office/drawing/2014/main" id="{99C4F066-421D-493C-974E-FB80D313DC8D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Hexagon 11">
              <a:extLst>
                <a:ext uri="{FF2B5EF4-FFF2-40B4-BE49-F238E27FC236}">
                  <a16:creationId xmlns:a16="http://schemas.microsoft.com/office/drawing/2014/main" id="{4D48F6FA-B648-4B01-B9EB-D618420734F4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Arrow Connector 31">
            <a:extLst>
              <a:ext uri="{FF2B5EF4-FFF2-40B4-BE49-F238E27FC236}">
                <a16:creationId xmlns:a16="http://schemas.microsoft.com/office/drawing/2014/main" id="{98FE7461-E1CA-4C90-9D35-E938F34D3B2D}"/>
              </a:ext>
            </a:extLst>
          </p:cNvPr>
          <p:cNvCxnSpPr/>
          <p:nvPr/>
        </p:nvCxnSpPr>
        <p:spPr>
          <a:xfrm>
            <a:off x="5366080" y="1726215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10">
            <a:extLst>
              <a:ext uri="{FF2B5EF4-FFF2-40B4-BE49-F238E27FC236}">
                <a16:creationId xmlns:a16="http://schemas.microsoft.com/office/drawing/2014/main" id="{A4355ADE-22C5-4524-AEE5-987CD01A69D1}"/>
              </a:ext>
            </a:extLst>
          </p:cNvPr>
          <p:cNvGrpSpPr/>
          <p:nvPr/>
        </p:nvGrpSpPr>
        <p:grpSpPr>
          <a:xfrm>
            <a:off x="4762123" y="1532533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68" name="Freeform 111">
              <a:extLst>
                <a:ext uri="{FF2B5EF4-FFF2-40B4-BE49-F238E27FC236}">
                  <a16:creationId xmlns:a16="http://schemas.microsoft.com/office/drawing/2014/main" id="{C09CE229-F841-4D06-B213-E812579A040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Oval 37">
              <a:extLst>
                <a:ext uri="{FF2B5EF4-FFF2-40B4-BE49-F238E27FC236}">
                  <a16:creationId xmlns:a16="http://schemas.microsoft.com/office/drawing/2014/main" id="{57BB6742-AA2D-4A24-8715-0EB2BB886C8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A167F1E-AF97-416B-9120-810CCC4D353A}"/>
              </a:ext>
            </a:extLst>
          </p:cNvPr>
          <p:cNvSpPr txBox="1"/>
          <p:nvPr/>
        </p:nvSpPr>
        <p:spPr>
          <a:xfrm>
            <a:off x="5585761" y="134772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닥터강원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연결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3F5F9-418A-402B-86E3-51B0986F427A}"/>
              </a:ext>
            </a:extLst>
          </p:cNvPr>
          <p:cNvSpPr txBox="1"/>
          <p:nvPr/>
        </p:nvSpPr>
        <p:spPr>
          <a:xfrm>
            <a:off x="943394" y="1633221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안녕하세요 캠핑장 예약 서비스입니다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무엇을 도와드릴까요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D78BB-7682-4AFC-9EFE-DEC8DF782F9F}"/>
              </a:ext>
            </a:extLst>
          </p:cNvPr>
          <p:cNvSpPr txBox="1"/>
          <p:nvPr/>
        </p:nvSpPr>
        <p:spPr>
          <a:xfrm>
            <a:off x="896163" y="2550431"/>
            <a:ext cx="279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캠핑장 예약을 도와드리겠습니다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예약하고 싶은 캠핑장을 말씀해주세요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557E1-EFA6-415C-B107-1C0D4177FD43}"/>
              </a:ext>
            </a:extLst>
          </p:cNvPr>
          <p:cNvSpPr txBox="1"/>
          <p:nvPr/>
        </p:nvSpPr>
        <p:spPr>
          <a:xfrm>
            <a:off x="5585761" y="319882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 대공원 캠핑장으로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할래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6" name="Group 110">
            <a:extLst>
              <a:ext uri="{FF2B5EF4-FFF2-40B4-BE49-F238E27FC236}">
                <a16:creationId xmlns:a16="http://schemas.microsoft.com/office/drawing/2014/main" id="{9261E6AD-07E6-456E-A200-5B7E18907B20}"/>
              </a:ext>
            </a:extLst>
          </p:cNvPr>
          <p:cNvGrpSpPr/>
          <p:nvPr/>
        </p:nvGrpSpPr>
        <p:grpSpPr>
          <a:xfrm>
            <a:off x="4731374" y="3401325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7" name="Freeform 111">
              <a:extLst>
                <a:ext uri="{FF2B5EF4-FFF2-40B4-BE49-F238E27FC236}">
                  <a16:creationId xmlns:a16="http://schemas.microsoft.com/office/drawing/2014/main" id="{EA70C00E-D143-42AB-A81E-7E854BB820D5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Oval 37">
              <a:extLst>
                <a:ext uri="{FF2B5EF4-FFF2-40B4-BE49-F238E27FC236}">
                  <a16:creationId xmlns:a16="http://schemas.microsoft.com/office/drawing/2014/main" id="{AEA3EAB6-3776-4D8E-8A85-0A7D1C52B7FA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Block Arc 14">
            <a:extLst>
              <a:ext uri="{FF2B5EF4-FFF2-40B4-BE49-F238E27FC236}">
                <a16:creationId xmlns:a16="http://schemas.microsoft.com/office/drawing/2014/main" id="{926C88EE-50F8-4B3F-8E32-CF528F768CBA}"/>
              </a:ext>
            </a:extLst>
          </p:cNvPr>
          <p:cNvSpPr/>
          <p:nvPr/>
        </p:nvSpPr>
        <p:spPr>
          <a:xfrm rot="16200000">
            <a:off x="4012088" y="2944994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Block Arc 14">
            <a:extLst>
              <a:ext uri="{FF2B5EF4-FFF2-40B4-BE49-F238E27FC236}">
                <a16:creationId xmlns:a16="http://schemas.microsoft.com/office/drawing/2014/main" id="{CC9BBA0B-7ECD-42FB-BC30-AA0F02B1A6C8}"/>
              </a:ext>
            </a:extLst>
          </p:cNvPr>
          <p:cNvSpPr/>
          <p:nvPr/>
        </p:nvSpPr>
        <p:spPr>
          <a:xfrm rot="16200000">
            <a:off x="4021146" y="391710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1DEF6-9C50-43AF-9EEB-26DA20D1CCCD}"/>
              </a:ext>
            </a:extLst>
          </p:cNvPr>
          <p:cNvSpPr txBox="1"/>
          <p:nvPr/>
        </p:nvSpPr>
        <p:spPr>
          <a:xfrm>
            <a:off x="809364" y="3542275"/>
            <a:ext cx="279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서울대공원 캠핑장을 선택하셨습니다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기간을 말씀해주세요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873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2718</Words>
  <Application>Microsoft Office PowerPoint</Application>
  <PresentationFormat>화면 슬라이드 쇼(16:9)</PresentationFormat>
  <Paragraphs>521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최재원</cp:lastModifiedBy>
  <cp:revision>168</cp:revision>
  <dcterms:created xsi:type="dcterms:W3CDTF">2016-12-05T23:26:54Z</dcterms:created>
  <dcterms:modified xsi:type="dcterms:W3CDTF">2020-07-21T01:32:41Z</dcterms:modified>
</cp:coreProperties>
</file>